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724" r:id="rId3"/>
  </p:sldMasterIdLst>
  <p:notesMasterIdLst>
    <p:notesMasterId r:id="rId7"/>
  </p:notesMasterIdLst>
  <p:handoutMasterIdLst>
    <p:handoutMasterId r:id="rId8"/>
  </p:handoutMasterIdLst>
  <p:sldIdLst>
    <p:sldId id="280" r:id="rId4"/>
    <p:sldId id="276" r:id="rId5"/>
    <p:sldId id="296" r:id="rId6"/>
  </p:sldIdLst>
  <p:sldSz cx="9602788" cy="6858000"/>
  <p:notesSz cx="7023100" cy="93091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37"/>
    <a:srgbClr val="F4EE00"/>
    <a:srgbClr val="548123"/>
    <a:srgbClr val="A7D971"/>
    <a:srgbClr val="0000D2"/>
    <a:srgbClr val="2573FF"/>
    <a:srgbClr val="79A9FF"/>
    <a:srgbClr val="2F2FFF"/>
    <a:srgbClr val="0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6" autoAdjust="0"/>
    <p:restoredTop sz="94530" autoAdjust="0"/>
  </p:normalViewPr>
  <p:slideViewPr>
    <p:cSldViewPr snapToGrid="0">
      <p:cViewPr>
        <p:scale>
          <a:sx n="100" d="100"/>
          <a:sy n="100" d="100"/>
        </p:scale>
        <p:origin x="-402" y="564"/>
      </p:cViewPr>
      <p:guideLst>
        <p:guide orient="horz" pos="3950"/>
        <p:guide orient="horz" pos="808"/>
        <p:guide pos="290"/>
        <p:guide pos="5756"/>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932" y="-108"/>
      </p:cViewPr>
      <p:guideLst>
        <p:guide orient="horz" pos="2931"/>
        <p:guide pos="2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19459" name="Rectangle 3"/>
          <p:cNvSpPr>
            <a:spLocks noGrp="1" noChangeArrowheads="1"/>
          </p:cNvSpPr>
          <p:nvPr>
            <p:ph type="dt" sz="quarter" idx="1"/>
          </p:nvPr>
        </p:nvSpPr>
        <p:spPr bwMode="auto">
          <a:xfrm>
            <a:off x="3978132"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lnSpc>
                <a:spcPct val="100000"/>
              </a:lnSpc>
              <a:defRPr sz="1200" smtClean="0">
                <a:ea typeface="+mn-ea"/>
              </a:defRPr>
            </a:lvl1pPr>
          </a:lstStyle>
          <a:p>
            <a:pPr>
              <a:defRPr/>
            </a:pPr>
            <a:endParaRPr lang="en-US" dirty="0"/>
          </a:p>
        </p:txBody>
      </p:sp>
      <p:sp>
        <p:nvSpPr>
          <p:cNvPr id="19460" name="Rectangle 4"/>
          <p:cNvSpPr>
            <a:spLocks noGrp="1" noChangeArrowheads="1"/>
          </p:cNvSpPr>
          <p:nvPr>
            <p:ph type="ftr" sz="quarter" idx="2"/>
          </p:nvPr>
        </p:nvSpPr>
        <p:spPr bwMode="auto">
          <a:xfrm>
            <a:off x="0"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19461" name="Rectangle 5"/>
          <p:cNvSpPr>
            <a:spLocks noGrp="1" noChangeArrowheads="1"/>
          </p:cNvSpPr>
          <p:nvPr>
            <p:ph type="sldNum" sz="quarter" idx="3"/>
          </p:nvPr>
        </p:nvSpPr>
        <p:spPr bwMode="auto">
          <a:xfrm>
            <a:off x="3978132"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lnSpc>
                <a:spcPct val="100000"/>
              </a:lnSpc>
              <a:defRPr sz="1200" smtClean="0">
                <a:ea typeface="+mn-ea"/>
              </a:defRPr>
            </a:lvl1pPr>
          </a:lstStyle>
          <a:p>
            <a:pPr>
              <a:defRPr/>
            </a:pPr>
            <a:fld id="{43F4F3F1-276F-486D-AA57-9DC31C6C6F67}" type="slidenum">
              <a:rPr lang="en-US"/>
              <a:pPr>
                <a:defRPr/>
              </a:pPr>
              <a:t>‹#›</a:t>
            </a:fld>
            <a:endParaRPr lang="en-US" dirty="0"/>
          </a:p>
        </p:txBody>
      </p:sp>
    </p:spTree>
    <p:extLst>
      <p:ext uri="{BB962C8B-B14F-4D97-AF65-F5344CB8AC3E}">
        <p14:creationId xmlns:p14="http://schemas.microsoft.com/office/powerpoint/2010/main" val="233038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3075" name="Rectangle 3"/>
          <p:cNvSpPr>
            <a:spLocks noGrp="1" noChangeArrowheads="1"/>
          </p:cNvSpPr>
          <p:nvPr>
            <p:ph type="dt" idx="1"/>
          </p:nvPr>
        </p:nvSpPr>
        <p:spPr bwMode="auto">
          <a:xfrm>
            <a:off x="3978132"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lnSpc>
                <a:spcPct val="100000"/>
              </a:lnSpc>
              <a:defRPr sz="1200" smtClean="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068388" y="698500"/>
            <a:ext cx="488632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1" y="4421823"/>
            <a:ext cx="5618480" cy="4189095"/>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8132"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lnSpc>
                <a:spcPct val="100000"/>
              </a:lnSpc>
              <a:defRPr sz="1200" smtClean="0">
                <a:ea typeface="+mn-ea"/>
              </a:defRPr>
            </a:lvl1pPr>
          </a:lstStyle>
          <a:p>
            <a:pPr>
              <a:defRPr/>
            </a:pPr>
            <a:fld id="{770CE469-4C2F-4089-9ACD-0E110202B287}" type="slidenum">
              <a:rPr lang="en-US"/>
              <a:pPr>
                <a:defRPr/>
              </a:pPr>
              <a:t>‹#›</a:t>
            </a:fld>
            <a:endParaRPr lang="en-US" dirty="0"/>
          </a:p>
        </p:txBody>
      </p:sp>
    </p:spTree>
    <p:extLst>
      <p:ext uri="{BB962C8B-B14F-4D97-AF65-F5344CB8AC3E}">
        <p14:creationId xmlns:p14="http://schemas.microsoft.com/office/powerpoint/2010/main" val="3294893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111B-FF10-4E50-AE01-A397B89E0E75}" type="slidenum">
              <a:rPr lang="en-GB"/>
              <a:pPr/>
              <a:t>2</a:t>
            </a:fld>
            <a:endParaRPr lang="en-GB" dirty="0"/>
          </a:p>
        </p:txBody>
      </p:sp>
      <p:sp>
        <p:nvSpPr>
          <p:cNvPr id="6146" name="Rectangle 2"/>
          <p:cNvSpPr>
            <a:spLocks noGrp="1" noRot="1" noChangeAspect="1" noChangeArrowheads="1" noTextEdit="1"/>
          </p:cNvSpPr>
          <p:nvPr>
            <p:ph type="sldImg"/>
          </p:nvPr>
        </p:nvSpPr>
        <p:spPr>
          <a:xfrm>
            <a:off x="752475" y="371475"/>
            <a:ext cx="1760538" cy="1257300"/>
          </a:xfrm>
          <a:ln/>
        </p:spPr>
      </p:sp>
      <p:sp>
        <p:nvSpPr>
          <p:cNvPr id="6147" name="Rectangle 3"/>
          <p:cNvSpPr>
            <a:spLocks noGrp="1" noChangeArrowheads="1"/>
          </p:cNvSpPr>
          <p:nvPr>
            <p:ph type="body" idx="1"/>
          </p:nvPr>
        </p:nvSpPr>
        <p:spPr>
          <a:xfrm>
            <a:off x="491617" y="1780366"/>
            <a:ext cx="5981340" cy="7040007"/>
          </a:xfrm>
        </p:spPr>
        <p:txBody>
          <a:bodyPr/>
          <a:lstStyle/>
          <a:p>
            <a:r>
              <a:rPr lang="en-US" sz="1300" dirty="0" smtClean="0"/>
              <a:t>And so to Guy Carpenter, a  story today started over 90 years ago in the cotton fields of the southern-eastern United States.  In the early 20</a:t>
            </a:r>
            <a:r>
              <a:rPr lang="en-US" sz="1300" baseline="30000" dirty="0" smtClean="0"/>
              <a:t>th</a:t>
            </a:r>
            <a:r>
              <a:rPr lang="en-US" sz="1300" dirty="0" smtClean="0"/>
              <a:t> century cotton was the most commercial enterprise in this region of the USA. After harvesting from the fields, insuring the baled cotton in the warehouses as well as the cotton gins and presses was essential. Only reliable insurance stood between devastating loss and financial stability.</a:t>
            </a:r>
          </a:p>
          <a:p>
            <a:endParaRPr lang="en-US" sz="1300" dirty="0"/>
          </a:p>
          <a:p>
            <a:r>
              <a:rPr lang="en-US" sz="1300" dirty="0" smtClean="0"/>
              <a:t>The Cotton Insurance Association (CIA) was a pool of insurance companies formed to spread the risk associated with the storage of the cotton before it could be sold at market. However, the members alone could not always absorb the full amount of risk so they had to buy reinsurance.</a:t>
            </a:r>
          </a:p>
          <a:p>
            <a:endParaRPr lang="en-US" sz="1300" dirty="0"/>
          </a:p>
          <a:p>
            <a:r>
              <a:rPr lang="en-GB" sz="1300" dirty="0" smtClean="0"/>
              <a:t>As a young man in the cotton insurance business, he started at the age of 15, Mr Guy Carpenter discovered that the business was haphazard and reactive. A year of big losses pushed the next year’s premiums too high; a lucky year sent prices down, often exposing insurers and reinsurers to more risk than they had expected. .</a:t>
            </a:r>
          </a:p>
          <a:p>
            <a:endParaRPr lang="en-GB" sz="1300" dirty="0" smtClean="0"/>
          </a:p>
          <a:p>
            <a:r>
              <a:rPr lang="en-GB" sz="1300" dirty="0" smtClean="0"/>
              <a:t>Carpenter had a better idea: rates based on a rolling average of losses over many years. The rolling average identified the signal in the noise of year-to-year fluctuations. The “Carpenter Plan” enabled insurance of all losses over a certain level. For the first time, producers and insurers could anticipate rates and manage costs. It was called excess of loss reinsurance. </a:t>
            </a:r>
          </a:p>
          <a:p>
            <a:endParaRPr lang="en-GB" sz="1300" dirty="0" smtClean="0"/>
          </a:p>
          <a:p>
            <a:r>
              <a:rPr lang="en-GB" sz="1300" dirty="0" smtClean="0"/>
              <a:t>In 1923 Carpenter met with cotton insurance brokers Henry W. Marsh and Donald R. McLennan during a transatlantic crossing. The merged firm of Marsh and McLennan, today’s MMCo, would take the nascent science of quantitative analytics beyond cotton. Along with quantitative precision, precise language became a hallmark of the firm. Carpenter insisted on clarity: Contracts were more inclusive, citing only those perils that were excluded. Contract language written by Carpenter himself still appears in reinsurance contracts issued by us and our competitors around the world.</a:t>
            </a:r>
          </a:p>
          <a:p>
            <a:endParaRPr lang="en-GB" sz="1400" dirty="0" smtClean="0"/>
          </a:p>
          <a:p>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3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3.xml"/><Relationship Id="rId4" Type="http://schemas.openxmlformats.org/officeDocument/2006/relationships/tags" Target="../tags/tag7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3.xml"/><Relationship Id="rId4" Type="http://schemas.openxmlformats.org/officeDocument/2006/relationships/tags" Target="../tags/tag7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3.xml"/><Relationship Id="rId4" Type="http://schemas.openxmlformats.org/officeDocument/2006/relationships/tags" Target="../tags/tag80.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3.xml"/><Relationship Id="rId4" Type="http://schemas.openxmlformats.org/officeDocument/2006/relationships/tags" Target="../tags/tag8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3.xml"/><Relationship Id="rId4" Type="http://schemas.openxmlformats.org/officeDocument/2006/relationships/tags" Target="../tags/tag8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3.xml"/><Relationship Id="rId4" Type="http://schemas.openxmlformats.org/officeDocument/2006/relationships/tags" Target="../tags/tag9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3.xml"/><Relationship Id="rId4" Type="http://schemas.openxmlformats.org/officeDocument/2006/relationships/tags" Target="../tags/tag9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3.xml"/><Relationship Id="rId4" Type="http://schemas.openxmlformats.org/officeDocument/2006/relationships/tags" Target="../tags/tag10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Master" Target="../slideMasters/slideMaster3.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Master" Target="../slideMasters/slideMaster3.xml"/><Relationship Id="rId4" Type="http://schemas.openxmlformats.org/officeDocument/2006/relationships/tags" Target="../tags/tag108.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3.xml"/><Relationship Id="rId4" Type="http://schemas.openxmlformats.org/officeDocument/2006/relationships/tags" Target="../tags/tag11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3.xml"/><Relationship Id="rId4" Type="http://schemas.openxmlformats.org/officeDocument/2006/relationships/tags" Target="../tags/tag1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2616201"/>
            <a:ext cx="9601200" cy="3657600"/>
            <a:chOff x="0" y="1648"/>
            <a:chExt cx="6048" cy="2304"/>
          </a:xfrm>
        </p:grpSpPr>
        <p:sp>
          <p:nvSpPr>
            <p:cNvPr id="5" name="Freeform 203"/>
            <p:cNvSpPr>
              <a:spLocks/>
            </p:cNvSpPr>
            <p:nvPr userDrawn="1"/>
          </p:nvSpPr>
          <p:spPr bwMode="gray">
            <a:xfrm>
              <a:off x="0" y="1648"/>
              <a:ext cx="576" cy="2304"/>
            </a:xfrm>
            <a:custGeom>
              <a:avLst/>
              <a:gdLst/>
              <a:ahLst/>
              <a:cxnLst>
                <a:cxn ang="0">
                  <a:pos x="0" y="0"/>
                </a:cxn>
                <a:cxn ang="0">
                  <a:pos x="576" y="0"/>
                </a:cxn>
                <a:cxn ang="0">
                  <a:pos x="448" y="2304"/>
                </a:cxn>
                <a:cxn ang="0">
                  <a:pos x="0" y="2304"/>
                </a:cxn>
              </a:cxnLst>
              <a:rect l="0" t="0" r="r" b="b"/>
              <a:pathLst>
                <a:path w="576" h="2304">
                  <a:moveTo>
                    <a:pt x="0" y="0"/>
                  </a:moveTo>
                  <a:lnTo>
                    <a:pt x="576" y="0"/>
                  </a:lnTo>
                  <a:lnTo>
                    <a:pt x="448" y="2304"/>
                  </a:lnTo>
                  <a:lnTo>
                    <a:pt x="0" y="2304"/>
                  </a:lnTo>
                </a:path>
              </a:pathLst>
            </a:custGeom>
            <a:solidFill>
              <a:schemeClr val="folHlink"/>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6" name="Freeform 204"/>
            <p:cNvSpPr>
              <a:spLocks/>
            </p:cNvSpPr>
            <p:nvPr userDrawn="1"/>
          </p:nvSpPr>
          <p:spPr bwMode="gray">
            <a:xfrm>
              <a:off x="288" y="1648"/>
              <a:ext cx="5632" cy="2304"/>
            </a:xfrm>
            <a:custGeom>
              <a:avLst/>
              <a:gdLst/>
              <a:ahLst/>
              <a:cxnLst>
                <a:cxn ang="0">
                  <a:pos x="0" y="2304"/>
                </a:cxn>
                <a:cxn ang="0">
                  <a:pos x="288" y="0"/>
                </a:cxn>
                <a:cxn ang="0">
                  <a:pos x="5632" y="2304"/>
                </a:cxn>
              </a:cxnLst>
              <a:rect l="0" t="0" r="r" b="b"/>
              <a:pathLst>
                <a:path w="5632" h="2304">
                  <a:moveTo>
                    <a:pt x="0" y="2304"/>
                  </a:moveTo>
                  <a:lnTo>
                    <a:pt x="288" y="0"/>
                  </a:lnTo>
                  <a:lnTo>
                    <a:pt x="5632" y="2304"/>
                  </a:lnTo>
                </a:path>
              </a:pathLst>
            </a:custGeom>
            <a:solidFill>
              <a:schemeClr val="accent2"/>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7" name="Freeform 205"/>
            <p:cNvSpPr>
              <a:spLocks/>
            </p:cNvSpPr>
            <p:nvPr userDrawn="1"/>
          </p:nvSpPr>
          <p:spPr bwMode="gray">
            <a:xfrm>
              <a:off x="576" y="1648"/>
              <a:ext cx="5472" cy="2304"/>
            </a:xfrm>
            <a:custGeom>
              <a:avLst/>
              <a:gdLst/>
              <a:ahLst/>
              <a:cxnLst>
                <a:cxn ang="0">
                  <a:pos x="5184" y="2304"/>
                </a:cxn>
                <a:cxn ang="0">
                  <a:pos x="0" y="0"/>
                </a:cxn>
                <a:cxn ang="0">
                  <a:pos x="5472" y="864"/>
                </a:cxn>
                <a:cxn ang="0">
                  <a:pos x="5472" y="2304"/>
                </a:cxn>
              </a:cxnLst>
              <a:rect l="0" t="0" r="r" b="b"/>
              <a:pathLst>
                <a:path w="5472" h="2304">
                  <a:moveTo>
                    <a:pt x="5184" y="2304"/>
                  </a:moveTo>
                  <a:lnTo>
                    <a:pt x="0" y="0"/>
                  </a:lnTo>
                  <a:lnTo>
                    <a:pt x="5472" y="864"/>
                  </a:lnTo>
                  <a:lnTo>
                    <a:pt x="5472" y="2304"/>
                  </a:lnTo>
                </a:path>
              </a:pathLst>
            </a:custGeom>
            <a:solidFill>
              <a:schemeClr val="accent1"/>
            </a:solidFill>
            <a:ln w="9525" cap="flat" cmpd="sng">
              <a:noFill/>
              <a:prstDash val="solid"/>
              <a:round/>
              <a:headEnd/>
              <a:tailEnd/>
            </a:ln>
            <a:effectLst/>
          </p:spPr>
          <p:txBody>
            <a:bodyPr wrap="none" lIns="0" tIns="0" anchor="ctr"/>
            <a:lstStyle/>
            <a:p>
              <a:pPr>
                <a:defRPr/>
              </a:pPr>
              <a:endParaRPr lang="en-GB" dirty="0">
                <a:ea typeface="+mn-ea"/>
              </a:endParaRPr>
            </a:p>
          </p:txBody>
        </p:sp>
      </p:grpSp>
      <p:pic>
        <p:nvPicPr>
          <p:cNvPr id="8" name="Picture 207" descr="GUY_PFC_Blue"/>
          <p:cNvPicPr>
            <a:picLocks noChangeAspect="1" noChangeArrowheads="1"/>
          </p:cNvPicPr>
          <p:nvPr userDrawn="1"/>
        </p:nvPicPr>
        <p:blipFill>
          <a:blip r:embed="rId3" cstate="print"/>
          <a:srcRect/>
          <a:stretch>
            <a:fillRect/>
          </a:stretch>
        </p:blipFill>
        <p:spPr bwMode="gray">
          <a:xfrm>
            <a:off x="715964" y="477838"/>
            <a:ext cx="2859087" cy="228600"/>
          </a:xfrm>
          <a:prstGeom prst="rect">
            <a:avLst/>
          </a:prstGeom>
          <a:noFill/>
          <a:ln w="9525" algn="ctr">
            <a:noFill/>
            <a:miter lim="800000"/>
            <a:headEnd/>
            <a:tailEnd/>
          </a:ln>
        </p:spPr>
      </p:pic>
      <p:pic>
        <p:nvPicPr>
          <p:cNvPr id="9" name="Picture 208" descr="MMC_PEND_Blue"/>
          <p:cNvPicPr>
            <a:picLocks noChangeAspect="1" noChangeArrowheads="1"/>
          </p:cNvPicPr>
          <p:nvPr userDrawn="1"/>
        </p:nvPicPr>
        <p:blipFill>
          <a:blip r:embed="rId4" cstate="print"/>
          <a:srcRect/>
          <a:stretch>
            <a:fillRect/>
          </a:stretch>
        </p:blipFill>
        <p:spPr bwMode="gray">
          <a:xfrm>
            <a:off x="7467600" y="6459538"/>
            <a:ext cx="1658938" cy="228600"/>
          </a:xfrm>
          <a:prstGeom prst="rect">
            <a:avLst/>
          </a:prstGeom>
          <a:noFill/>
          <a:ln w="9525" algn="ctr">
            <a:noFill/>
            <a:miter lim="800000"/>
            <a:headEnd/>
            <a:tailEnd/>
          </a:ln>
        </p:spPr>
      </p:pic>
      <p:sp>
        <p:nvSpPr>
          <p:cNvPr id="8194" name="PresentationTitle"/>
          <p:cNvSpPr>
            <a:spLocks noGrp="1" noChangeArrowheads="1"/>
          </p:cNvSpPr>
          <p:nvPr>
            <p:ph type="ctrTitle"/>
          </p:nvPr>
        </p:nvSpPr>
        <p:spPr>
          <a:xfrm>
            <a:off x="896942" y="1243021"/>
            <a:ext cx="8234361" cy="370551"/>
          </a:xfrm>
        </p:spPr>
        <p:txBody>
          <a:bodyPr tIns="0" rIns="0" bIns="0">
            <a:spAutoFit/>
          </a:bodyPr>
          <a:lstStyle>
            <a:lvl1pPr>
              <a:lnSpc>
                <a:spcPct val="86000"/>
              </a:lnSpc>
              <a:defRPr sz="2800"/>
            </a:lvl1pPr>
          </a:lstStyle>
          <a:p>
            <a:r>
              <a:rPr lang="en-US" smtClean="0"/>
              <a:t>Click to edit Master title style</a:t>
            </a:r>
            <a:endParaRPr lang="en-US"/>
          </a:p>
        </p:txBody>
      </p:sp>
      <p:sp>
        <p:nvSpPr>
          <p:cNvPr id="8388" name="Date"/>
          <p:cNvSpPr>
            <a:spLocks noGrp="1" noChangeArrowheads="1"/>
          </p:cNvSpPr>
          <p:nvPr>
            <p:ph type="subTitle" sz="quarter" idx="1"/>
          </p:nvPr>
        </p:nvSpPr>
        <p:spPr>
          <a:xfrm>
            <a:off x="904875" y="1998665"/>
            <a:ext cx="4852988" cy="229935"/>
          </a:xfrm>
          <a:ln/>
        </p:spPr>
        <p:txBody>
          <a:bodyPr>
            <a:spAutoFit/>
          </a:bodyPr>
          <a:lstStyle>
            <a:lvl1pPr marL="0" indent="0">
              <a:lnSpc>
                <a:spcPct val="83000"/>
              </a:lnSpc>
              <a:spcBef>
                <a:spcPct val="0"/>
              </a:spcBef>
              <a:buFontTx/>
              <a:buNone/>
              <a:defRPr sz="1800">
                <a:solidFill>
                  <a:schemeClr val="accent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B60D3C7D-A2E4-4AD6-BA9F-C22A9E176319}"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43106EF-7D39-48A9-AF1B-CC9231DADAE2}" type="datetime4">
              <a:rPr lang="en-US"/>
              <a:pPr>
                <a:defRPr/>
              </a:pPr>
              <a:t>September 9, 2015</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9"/>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2" y="382589"/>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B7BFE64-EABE-49A8-AB16-ACA4DD173230}"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FFA30F6-FC23-43FA-92B3-482BAF1D816A}" type="datetime4">
              <a:rPr lang="en-US"/>
              <a:pPr>
                <a:defRPr/>
              </a:pPr>
              <a:t>September 9, 2015</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srcRect/>
          <a:stretch>
            <a:fillRect/>
          </a:stretch>
        </p:blipFill>
        <p:spPr bwMode="gray">
          <a:xfrm>
            <a:off x="5" y="2178050"/>
            <a:ext cx="9604375" cy="4089400"/>
          </a:xfrm>
          <a:prstGeom prst="rect">
            <a:avLst/>
          </a:prstGeom>
          <a:noFill/>
          <a:ln w="9525">
            <a:noFill/>
            <a:miter lim="800000"/>
            <a:headEnd/>
            <a:tailEnd/>
          </a:ln>
        </p:spPr>
      </p:pic>
      <p:pic>
        <p:nvPicPr>
          <p:cNvPr id="5" name="Picture 205" descr="MMC_PEND_Blue"/>
          <p:cNvPicPr>
            <a:picLocks noChangeAspect="1" noChangeArrowheads="1"/>
          </p:cNvPicPr>
          <p:nvPr userDrawn="1"/>
        </p:nvPicPr>
        <p:blipFill>
          <a:blip r:embed="rId4"/>
          <a:srcRect/>
          <a:stretch>
            <a:fillRect/>
          </a:stretch>
        </p:blipFill>
        <p:spPr bwMode="gray">
          <a:xfrm>
            <a:off x="7467600" y="6459538"/>
            <a:ext cx="1658938" cy="228600"/>
          </a:xfrm>
          <a:prstGeom prst="rect">
            <a:avLst/>
          </a:prstGeom>
          <a:noFill/>
          <a:ln w="9525">
            <a:noFill/>
            <a:miter lim="800000"/>
            <a:headEnd/>
            <a:tailEnd/>
          </a:ln>
        </p:spPr>
      </p:pic>
      <p:pic>
        <p:nvPicPr>
          <p:cNvPr id="6" name="Picture 207" descr="GUY_PFC_Blue"/>
          <p:cNvPicPr>
            <a:picLocks noChangeAspect="1" noChangeArrowheads="1"/>
          </p:cNvPicPr>
          <p:nvPr userDrawn="1"/>
        </p:nvPicPr>
        <p:blipFill>
          <a:blip r:embed="rId5"/>
          <a:srcRect/>
          <a:stretch>
            <a:fillRect/>
          </a:stretch>
        </p:blipFill>
        <p:spPr bwMode="gray">
          <a:xfrm>
            <a:off x="715963" y="477838"/>
            <a:ext cx="2859087" cy="22860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3020"/>
            <a:ext cx="8234362" cy="370551"/>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5" y="1998663"/>
            <a:ext cx="4852988" cy="228600"/>
          </a:xfrm>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54067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47091F15-53CE-44E0-B987-417824069E56}"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60AAE91F-1C18-4795-9F98-4F81B24FEC0D}" type="datetime1">
              <a:rPr lang="en-US"/>
              <a:pPr>
                <a:defRPr/>
              </a:pPr>
              <a:t>9/9/2015</a:t>
            </a:fld>
            <a:endParaRPr lang="en-US" dirty="0"/>
          </a:p>
        </p:txBody>
      </p:sp>
    </p:spTree>
    <p:extLst>
      <p:ext uri="{BB962C8B-B14F-4D97-AF65-F5344CB8AC3E}">
        <p14:creationId xmlns:p14="http://schemas.microsoft.com/office/powerpoint/2010/main" val="12057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9"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CFDAFE0-FFA9-46C5-96E2-52954AFE31FB}"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0A1F7CA-CE76-4BD7-99E4-F6F0480C4218}" type="datetime1">
              <a:rPr lang="en-US"/>
              <a:pPr>
                <a:defRPr/>
              </a:pPr>
              <a:t>9/9/2015</a:t>
            </a:fld>
            <a:endParaRPr lang="en-US" dirty="0"/>
          </a:p>
        </p:txBody>
      </p:sp>
    </p:spTree>
    <p:extLst>
      <p:ext uri="{BB962C8B-B14F-4D97-AF65-F5344CB8AC3E}">
        <p14:creationId xmlns:p14="http://schemas.microsoft.com/office/powerpoint/2010/main" val="35512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2222227-C1CF-462C-BDB2-80FDAE4DD65C}"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A5CC5827-1AF0-457D-B79F-048C7AE96BA9}" type="datetime1">
              <a:rPr lang="en-US"/>
              <a:pPr>
                <a:defRPr/>
              </a:pPr>
              <a:t>9/9/2015</a:t>
            </a:fld>
            <a:endParaRPr lang="en-US" dirty="0"/>
          </a:p>
        </p:txBody>
      </p:sp>
    </p:spTree>
    <p:extLst>
      <p:ext uri="{BB962C8B-B14F-4D97-AF65-F5344CB8AC3E}">
        <p14:creationId xmlns:p14="http://schemas.microsoft.com/office/powerpoint/2010/main" val="34083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9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E0CB5085-4FF4-4D69-AA46-E1888609E41F}" type="slidenum">
              <a:rPr lang="en-US">
                <a:solidFill>
                  <a:srgbClr val="002C77"/>
                </a:solidFill>
              </a:rPr>
              <a:pPr>
                <a:defRPr/>
              </a:pPr>
              <a:t>‹#›</a:t>
            </a:fld>
            <a:endParaRPr lang="en-US" dirty="0">
              <a:solidFill>
                <a:srgbClr val="002C77"/>
              </a:solidFill>
            </a:endParaRPr>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DC6A3B31-9F52-491C-B55F-93F2ED469608}" type="datetime1">
              <a:rPr lang="en-US"/>
              <a:pPr>
                <a:defRPr/>
              </a:pPr>
              <a:t>9/9/2015</a:t>
            </a:fld>
            <a:endParaRPr lang="en-US" dirty="0"/>
          </a:p>
        </p:txBody>
      </p:sp>
    </p:spTree>
    <p:extLst>
      <p:ext uri="{BB962C8B-B14F-4D97-AF65-F5344CB8AC3E}">
        <p14:creationId xmlns:p14="http://schemas.microsoft.com/office/powerpoint/2010/main" val="290438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68A45E57-C2A8-423B-93C3-85A3544EF923}" type="slidenum">
              <a:rPr lang="en-US">
                <a:solidFill>
                  <a:srgbClr val="002C77"/>
                </a:solidFill>
              </a:rPr>
              <a:pPr>
                <a:defRPr/>
              </a:pPr>
              <a:t>‹#›</a:t>
            </a:fld>
            <a:endParaRPr lang="en-US" dirty="0">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0793EDE2-CE21-4707-A61B-F5D2CD5FF0BB}" type="datetime1">
              <a:rPr lang="en-US"/>
              <a:pPr>
                <a:defRPr/>
              </a:pPr>
              <a:t>9/9/2015</a:t>
            </a:fld>
            <a:endParaRPr lang="en-US" dirty="0"/>
          </a:p>
        </p:txBody>
      </p:sp>
    </p:spTree>
    <p:extLst>
      <p:ext uri="{BB962C8B-B14F-4D97-AF65-F5344CB8AC3E}">
        <p14:creationId xmlns:p14="http://schemas.microsoft.com/office/powerpoint/2010/main" val="2346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8ED167C9-D8D2-4922-9CAD-D56974C5FE98}" type="slidenum">
              <a:rPr lang="en-US">
                <a:solidFill>
                  <a:srgbClr val="002C77"/>
                </a:solidFill>
              </a:rPr>
              <a:pPr>
                <a:defRPr/>
              </a:pPr>
              <a:t>‹#›</a:t>
            </a:fld>
            <a:endParaRPr lang="en-US" dirty="0">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069BA963-F3B4-44A9-8B95-4A250A0CD3C7}" type="datetime1">
              <a:rPr lang="en-US"/>
              <a:pPr>
                <a:defRPr/>
              </a:pPr>
              <a:t>9/9/2015</a:t>
            </a:fld>
            <a:endParaRPr lang="en-US" dirty="0"/>
          </a:p>
        </p:txBody>
      </p:sp>
    </p:spTree>
    <p:extLst>
      <p:ext uri="{BB962C8B-B14F-4D97-AF65-F5344CB8AC3E}">
        <p14:creationId xmlns:p14="http://schemas.microsoft.com/office/powerpoint/2010/main" val="412670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9"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C0D642B7-7C1C-4050-8A8C-39A90102A2F9}"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91ACE572-9F90-4B1A-A80D-01B363AC078C}" type="datetime1">
              <a:rPr lang="en-US"/>
              <a:pPr>
                <a:defRPr/>
              </a:pPr>
              <a:t>9/9/2015</a:t>
            </a:fld>
            <a:endParaRPr lang="en-US" dirty="0"/>
          </a:p>
        </p:txBody>
      </p:sp>
    </p:spTree>
    <p:extLst>
      <p:ext uri="{BB962C8B-B14F-4D97-AF65-F5344CB8AC3E}">
        <p14:creationId xmlns:p14="http://schemas.microsoft.com/office/powerpoint/2010/main" val="245019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66E1D8E7-1A59-4A8B-8650-073D21CA23F8}"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1D6FEDD-70AD-4DA5-A13A-FF1796745BD1}" type="datetime4">
              <a:rPr lang="en-US"/>
              <a:pPr>
                <a:defRPr/>
              </a:pPr>
              <a:t>September 9, 2015</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17A689E-C170-40AE-93C1-4DA9F38CD0F1}"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68F0ACE-71C6-4EA3-B146-D548793497FC}" type="datetime1">
              <a:rPr lang="en-US"/>
              <a:pPr>
                <a:defRPr/>
              </a:pPr>
              <a:t>9/9/2015</a:t>
            </a:fld>
            <a:endParaRPr lang="en-US" dirty="0"/>
          </a:p>
        </p:txBody>
      </p:sp>
    </p:spTree>
    <p:extLst>
      <p:ext uri="{BB962C8B-B14F-4D97-AF65-F5344CB8AC3E}">
        <p14:creationId xmlns:p14="http://schemas.microsoft.com/office/powerpoint/2010/main" val="319988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94754E06-DFEC-440B-9743-C7F213B27C80}"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A4A781D-824C-42CC-8B3F-7303777EC409}" type="datetime1">
              <a:rPr lang="en-US"/>
              <a:pPr>
                <a:defRPr/>
              </a:pPr>
              <a:t>9/9/2015</a:t>
            </a:fld>
            <a:endParaRPr lang="en-US" dirty="0"/>
          </a:p>
        </p:txBody>
      </p:sp>
    </p:spTree>
    <p:extLst>
      <p:ext uri="{BB962C8B-B14F-4D97-AF65-F5344CB8AC3E}">
        <p14:creationId xmlns:p14="http://schemas.microsoft.com/office/powerpoint/2010/main" val="270361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A8D4DD83-A337-485F-A022-A37177465257}"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02D12DA-DD2E-45B8-BAE5-D419E4C4EA6E}" type="datetime1">
              <a:rPr lang="en-US"/>
              <a:pPr>
                <a:defRPr/>
              </a:pPr>
              <a:t>9/9/2015</a:t>
            </a:fld>
            <a:endParaRPr lang="en-US" dirty="0"/>
          </a:p>
        </p:txBody>
      </p:sp>
    </p:spTree>
    <p:extLst>
      <p:ext uri="{BB962C8B-B14F-4D97-AF65-F5344CB8AC3E}">
        <p14:creationId xmlns:p14="http://schemas.microsoft.com/office/powerpoint/2010/main" val="2389111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77943"/>
            <a:ext cx="8686800" cy="4987925"/>
          </a:xfrm>
        </p:spPr>
        <p:txBody>
          <a:bodyPr/>
          <a:lstStyle/>
          <a:p>
            <a:pPr lvl="0"/>
            <a:endParaRPr lang="en-US" noProof="0" dirty="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F13753F-6D10-4782-98E9-956A0008B2C9}"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52A7988-E688-4266-87BF-E890370860E9}" type="datetime1">
              <a:rPr lang="en-US"/>
              <a:pPr>
                <a:defRPr/>
              </a:pPr>
              <a:t>9/9/2015</a:t>
            </a:fld>
            <a:endParaRPr lang="en-US" dirty="0"/>
          </a:p>
        </p:txBody>
      </p:sp>
    </p:spTree>
    <p:extLst>
      <p:ext uri="{BB962C8B-B14F-4D97-AF65-F5344CB8AC3E}">
        <p14:creationId xmlns:p14="http://schemas.microsoft.com/office/powerpoint/2010/main" val="376010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2616200"/>
            <a:ext cx="9601200" cy="3657600"/>
            <a:chOff x="0" y="1648"/>
            <a:chExt cx="6048" cy="2304"/>
          </a:xfrm>
        </p:grpSpPr>
        <p:sp>
          <p:nvSpPr>
            <p:cNvPr id="5" name="Freeform 203"/>
            <p:cNvSpPr>
              <a:spLocks/>
            </p:cNvSpPr>
            <p:nvPr userDrawn="1"/>
          </p:nvSpPr>
          <p:spPr bwMode="gray">
            <a:xfrm>
              <a:off x="0" y="1648"/>
              <a:ext cx="576" cy="2304"/>
            </a:xfrm>
            <a:custGeom>
              <a:avLst/>
              <a:gdLst>
                <a:gd name="T0" fmla="*/ 0 w 576"/>
                <a:gd name="T1" fmla="*/ 0 h 2304"/>
                <a:gd name="T2" fmla="*/ 576 w 576"/>
                <a:gd name="T3" fmla="*/ 0 h 2304"/>
                <a:gd name="T4" fmla="*/ 448 w 576"/>
                <a:gd name="T5" fmla="*/ 2304 h 2304"/>
                <a:gd name="T6" fmla="*/ 0 w 576"/>
                <a:gd name="T7" fmla="*/ 2304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2304">
                  <a:moveTo>
                    <a:pt x="0" y="0"/>
                  </a:moveTo>
                  <a:lnTo>
                    <a:pt x="576" y="0"/>
                  </a:lnTo>
                  <a:lnTo>
                    <a:pt x="448" y="2304"/>
                  </a:lnTo>
                  <a:lnTo>
                    <a:pt x="0" y="2304"/>
                  </a:lnTo>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6" name="Freeform 204"/>
            <p:cNvSpPr>
              <a:spLocks/>
            </p:cNvSpPr>
            <p:nvPr userDrawn="1"/>
          </p:nvSpPr>
          <p:spPr bwMode="gray">
            <a:xfrm>
              <a:off x="288" y="1648"/>
              <a:ext cx="5632" cy="2304"/>
            </a:xfrm>
            <a:custGeom>
              <a:avLst/>
              <a:gdLst>
                <a:gd name="T0" fmla="*/ 0 w 5632"/>
                <a:gd name="T1" fmla="*/ 2304 h 2304"/>
                <a:gd name="T2" fmla="*/ 288 w 5632"/>
                <a:gd name="T3" fmla="*/ 0 h 2304"/>
                <a:gd name="T4" fmla="*/ 5632 w 5632"/>
                <a:gd name="T5" fmla="*/ 2304 h 2304"/>
                <a:gd name="T6" fmla="*/ 0 60000 65536"/>
                <a:gd name="T7" fmla="*/ 0 60000 65536"/>
                <a:gd name="T8" fmla="*/ 0 60000 65536"/>
              </a:gdLst>
              <a:ahLst/>
              <a:cxnLst>
                <a:cxn ang="T6">
                  <a:pos x="T0" y="T1"/>
                </a:cxn>
                <a:cxn ang="T7">
                  <a:pos x="T2" y="T3"/>
                </a:cxn>
                <a:cxn ang="T8">
                  <a:pos x="T4" y="T5"/>
                </a:cxn>
              </a:cxnLst>
              <a:rect l="0" t="0" r="r" b="b"/>
              <a:pathLst>
                <a:path w="5632" h="2304">
                  <a:moveTo>
                    <a:pt x="0" y="2304"/>
                  </a:moveTo>
                  <a:lnTo>
                    <a:pt x="288" y="0"/>
                  </a:lnTo>
                  <a:lnTo>
                    <a:pt x="5632" y="2304"/>
                  </a:lnTo>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Freeform 205"/>
            <p:cNvSpPr>
              <a:spLocks/>
            </p:cNvSpPr>
            <p:nvPr userDrawn="1"/>
          </p:nvSpPr>
          <p:spPr bwMode="gray">
            <a:xfrm>
              <a:off x="576" y="1648"/>
              <a:ext cx="5472" cy="2304"/>
            </a:xfrm>
            <a:custGeom>
              <a:avLst/>
              <a:gdLst>
                <a:gd name="T0" fmla="*/ 5184 w 5472"/>
                <a:gd name="T1" fmla="*/ 2304 h 2304"/>
                <a:gd name="T2" fmla="*/ 0 w 5472"/>
                <a:gd name="T3" fmla="*/ 0 h 2304"/>
                <a:gd name="T4" fmla="*/ 5472 w 5472"/>
                <a:gd name="T5" fmla="*/ 864 h 2304"/>
                <a:gd name="T6" fmla="*/ 5472 w 5472"/>
                <a:gd name="T7" fmla="*/ 2304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72" h="2304">
                  <a:moveTo>
                    <a:pt x="5184" y="2304"/>
                  </a:moveTo>
                  <a:lnTo>
                    <a:pt x="0" y="0"/>
                  </a:lnTo>
                  <a:lnTo>
                    <a:pt x="5472" y="864"/>
                  </a:lnTo>
                  <a:lnTo>
                    <a:pt x="5472" y="2304"/>
                  </a:lnTo>
                </a:path>
              </a:pathLst>
            </a:custGeom>
            <a:solidFill>
              <a:schemeClr val="accent1"/>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grpSp>
      <p:pic>
        <p:nvPicPr>
          <p:cNvPr id="8" name="Picture 207" descr="MMC_PFC_Blue"/>
          <p:cNvPicPr>
            <a:picLocks noChangeAspect="1" noChangeArrowheads="1"/>
          </p:cNvPicPr>
          <p:nvPr userDrawn="1"/>
        </p:nvPicPr>
        <p:blipFill>
          <a:blip r:embed="rId3"/>
          <a:srcRect/>
          <a:stretch>
            <a:fillRect/>
          </a:stretch>
        </p:blipFill>
        <p:spPr bwMode="gray">
          <a:xfrm>
            <a:off x="636594" y="396282"/>
            <a:ext cx="2333625" cy="331787"/>
          </a:xfrm>
          <a:prstGeom prst="rect">
            <a:avLst/>
          </a:prstGeom>
          <a:noFill/>
          <a:ln w="9525">
            <a:noFill/>
            <a:miter lim="800000"/>
            <a:headEnd/>
            <a:tailEnd/>
          </a:ln>
        </p:spPr>
      </p:pic>
      <p:pic>
        <p:nvPicPr>
          <p:cNvPr id="9" name="Picture 208" descr="ALL_PEND_Blue"/>
          <p:cNvPicPr>
            <a:picLocks noChangeAspect="1" noChangeArrowheads="1"/>
          </p:cNvPicPr>
          <p:nvPr userDrawn="1"/>
        </p:nvPicPr>
        <p:blipFill>
          <a:blip r:embed="rId4"/>
          <a:srcRect/>
          <a:stretch>
            <a:fillRect/>
          </a:stretch>
        </p:blipFill>
        <p:spPr bwMode="gray">
          <a:xfrm>
            <a:off x="889010" y="6459538"/>
            <a:ext cx="5011737" cy="10795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5596"/>
            <a:ext cx="8234362" cy="370551"/>
          </a:xfrm>
        </p:spPr>
        <p:txBody>
          <a:bodyPr wrap="square"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6" y="1998663"/>
            <a:ext cx="4852988" cy="228600"/>
          </a:xfrm>
        </p:spPr>
        <p:txBody>
          <a:bodyPr wrap="square">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773992545"/>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Filepath"/>
          <p:cNvSpPr txBox="1">
            <a:spLocks noChangeArrowheads="1"/>
          </p:cNvSpPr>
          <p:nvPr>
            <p:custDataLst>
              <p:tags r:id="rId2"/>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wrap="square"/>
          <a:lstStyle>
            <a:lvl1pPr>
              <a:defRPr sz="3200" b="1">
                <a:solidFill>
                  <a:schemeClr val="accent6"/>
                </a:solidFill>
                <a:latin typeface="Calibri" panose="020F050202020403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wrap="square"/>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3"/>
            </p:custDataLst>
          </p:nvPr>
        </p:nvSpPr>
        <p:spPr/>
        <p:txBody>
          <a:bodyPr wrap="square"/>
          <a:lstStyle>
            <a:lvl1pPr>
              <a:defRPr/>
            </a:lvl1pPr>
          </a:lstStyle>
          <a:p>
            <a:fld id="{2A84EF44-72B2-464A-B7C7-E7FE3174A7EC}" type="datetime4">
              <a:rPr lang="en-US" smtClean="0"/>
              <a:pPr/>
              <a:t>September 9, 2015</a:t>
            </a:fld>
            <a:endParaRPr lang="en-US" dirty="0"/>
          </a:p>
        </p:txBody>
      </p:sp>
      <p:pic>
        <p:nvPicPr>
          <p:cNvPr id="10" name="Picture 2" descr="J:\ACCT\FPA\2014\Presentation\Mar 2014\Investor Day\CEO\gc.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42" y="6581323"/>
            <a:ext cx="1590897" cy="123842"/>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
          <p:cNvSpPr txBox="1">
            <a:spLocks/>
          </p:cNvSpPr>
          <p:nvPr userDrawn="1"/>
        </p:nvSpPr>
        <p:spPr bwMode="gray">
          <a:xfrm>
            <a:off x="8994371" y="6555238"/>
            <a:ext cx="447675" cy="169277"/>
          </a:xfrm>
          <a:prstGeom prst="rect">
            <a:avLst/>
          </a:prstGeom>
          <a:noFill/>
          <a:ln w="9525">
            <a:noFill/>
            <a:miter lim="800000"/>
            <a:headEnd/>
            <a:tailEnd/>
          </a:ln>
          <a:effectLst/>
        </p:spPr>
        <p:txBody>
          <a:bodyPr wrap="square" lIns="0" tIns="0" rIns="0" bIns="0">
            <a:prstTxWarp prst="textNoShape">
              <a:avLst/>
            </a:prstTxWarp>
            <a:spAutoFit/>
          </a:bodyPr>
          <a:lstStyle/>
          <a:p>
            <a:pPr algn="r">
              <a:lnSpc>
                <a:spcPct val="100000"/>
              </a:lnSpc>
            </a:pPr>
            <a:fld id="{F43D063D-38D6-E147-8C06-555EBF4141B8}" type="slidenum">
              <a:rPr lang="en-US" sz="1100">
                <a:solidFill>
                  <a:srgbClr val="002C77"/>
                </a:solidFill>
                <a:latin typeface="Arial"/>
                <a:ea typeface="MS PGothic"/>
              </a:rPr>
              <a:pPr algn="r">
                <a:lnSpc>
                  <a:spcPct val="100000"/>
                </a:lnSpc>
              </a:pPr>
              <a:t>‹#›</a:t>
            </a:fld>
            <a:endParaRPr lang="en-US" sz="1100" dirty="0">
              <a:solidFill>
                <a:srgbClr val="002C77"/>
              </a:solidFill>
              <a:latin typeface="Arial"/>
              <a:ea typeface="MS PGothic"/>
            </a:endParaRPr>
          </a:p>
        </p:txBody>
      </p:sp>
    </p:spTree>
    <p:extLst>
      <p:ext uri="{BB962C8B-B14F-4D97-AF65-F5344CB8AC3E}">
        <p14:creationId xmlns:p14="http://schemas.microsoft.com/office/powerpoint/2010/main" val="1122453101"/>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760181" y="4409484"/>
            <a:ext cx="8161337"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0181"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Date" hidden="1"/>
          <p:cNvSpPr>
            <a:spLocks noGrp="1" noChangeArrowheads="1"/>
          </p:cNvSpPr>
          <p:nvPr>
            <p:ph type="dt" sz="half" idx="10"/>
            <p:custDataLst>
              <p:tags r:id="rId4"/>
            </p:custDataLst>
          </p:nvPr>
        </p:nvSpPr>
        <p:spPr/>
        <p:txBody>
          <a:bodyPr/>
          <a:lstStyle>
            <a:lvl1pPr>
              <a:defRPr/>
            </a:lvl1pPr>
          </a:lstStyle>
          <a:p>
            <a:fld id="{6924CA16-19FF-4205-9106-08DC7CDD66BC}" type="datetime4">
              <a:rPr lang="en-US" smtClean="0"/>
              <a:pPr/>
              <a:t>September 9,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E9152490-8E23-C44A-BC63-2EE6A25EE16D}" type="slidenum">
              <a:rPr lang="en-US"/>
              <a:pPr/>
              <a:t>‹#›</a:t>
            </a:fld>
            <a:endParaRPr lang="en-US" dirty="0"/>
          </a:p>
        </p:txBody>
      </p:sp>
    </p:spTree>
    <p:extLst>
      <p:ext uri="{BB962C8B-B14F-4D97-AF65-F5344CB8AC3E}">
        <p14:creationId xmlns:p14="http://schemas.microsoft.com/office/powerpoint/2010/main" val="1913290475"/>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4"/>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4"/>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hidden="1"/>
          <p:cNvSpPr>
            <a:spLocks noGrp="1" noChangeArrowheads="1"/>
          </p:cNvSpPr>
          <p:nvPr>
            <p:ph type="dt" sz="half" idx="10"/>
            <p:custDataLst>
              <p:tags r:id="rId4"/>
            </p:custDataLst>
          </p:nvPr>
        </p:nvSpPr>
        <p:spPr/>
        <p:txBody>
          <a:bodyPr/>
          <a:lstStyle>
            <a:lvl1pPr>
              <a:defRPr/>
            </a:lvl1pPr>
          </a:lstStyle>
          <a:p>
            <a:fld id="{8D34EC2A-67DC-4FBF-A9B8-52CA2841BBAB}" type="datetime4">
              <a:rPr lang="en-US" smtClean="0"/>
              <a:pPr/>
              <a:t>September 9,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33117B2B-B203-7048-BBE2-4CB5B00EA1F4}" type="slidenum">
              <a:rPr lang="en-US"/>
              <a:pPr/>
              <a:t>‹#›</a:t>
            </a:fld>
            <a:endParaRPr lang="en-US" dirty="0"/>
          </a:p>
        </p:txBody>
      </p:sp>
    </p:spTree>
    <p:extLst>
      <p:ext uri="{BB962C8B-B14F-4D97-AF65-F5344CB8AC3E}">
        <p14:creationId xmlns:p14="http://schemas.microsoft.com/office/powerpoint/2010/main" val="712243217"/>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8"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9"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0"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1"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9745"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45"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hidden="1"/>
          <p:cNvSpPr>
            <a:spLocks noGrp="1" noChangeArrowheads="1"/>
          </p:cNvSpPr>
          <p:nvPr>
            <p:ph type="dt" sz="half" idx="10"/>
            <p:custDataLst>
              <p:tags r:id="rId4"/>
            </p:custDataLst>
          </p:nvPr>
        </p:nvSpPr>
        <p:spPr/>
        <p:txBody>
          <a:bodyPr/>
          <a:lstStyle>
            <a:lvl1pPr>
              <a:defRPr/>
            </a:lvl1pPr>
          </a:lstStyle>
          <a:p>
            <a:fld id="{4672FA03-1A03-4378-9B00-DE4672D63476}" type="datetime4">
              <a:rPr lang="en-US" smtClean="0"/>
              <a:pPr/>
              <a:t>September 9, 2015</a:t>
            </a:fld>
            <a:endParaRPr lang="en-US" dirty="0"/>
          </a:p>
        </p:txBody>
      </p:sp>
      <p:sp>
        <p:nvSpPr>
          <p:cNvPr id="13" name="Rectangle 39"/>
          <p:cNvSpPr>
            <a:spLocks noGrp="1" noChangeArrowheads="1"/>
          </p:cNvSpPr>
          <p:nvPr>
            <p:ph type="sldNum" sz="quarter" idx="11"/>
          </p:nvPr>
        </p:nvSpPr>
        <p:spPr/>
        <p:txBody>
          <a:bodyPr/>
          <a:lstStyle>
            <a:lvl1pPr>
              <a:defRPr/>
            </a:lvl1pPr>
          </a:lstStyle>
          <a:p>
            <a:fld id="{940CD5A1-C103-9649-BFBD-FB52E3DBC768}" type="slidenum">
              <a:rPr lang="en-US"/>
              <a:pPr/>
              <a:t>‹#›</a:t>
            </a:fld>
            <a:endParaRPr lang="en-US" dirty="0"/>
          </a:p>
        </p:txBody>
      </p:sp>
    </p:spTree>
    <p:extLst>
      <p:ext uri="{BB962C8B-B14F-4D97-AF65-F5344CB8AC3E}">
        <p14:creationId xmlns:p14="http://schemas.microsoft.com/office/powerpoint/2010/main" val="19136224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4"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5"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6"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hidden="1"/>
          <p:cNvSpPr>
            <a:spLocks noGrp="1" noChangeArrowheads="1"/>
          </p:cNvSpPr>
          <p:nvPr>
            <p:ph type="dt" sz="half" idx="10"/>
            <p:custDataLst>
              <p:tags r:id="rId4"/>
            </p:custDataLst>
          </p:nvPr>
        </p:nvSpPr>
        <p:spPr/>
        <p:txBody>
          <a:bodyPr/>
          <a:lstStyle>
            <a:lvl1pPr>
              <a:defRPr/>
            </a:lvl1pPr>
          </a:lstStyle>
          <a:p>
            <a:fld id="{166BC2DD-75D0-4EE8-83C9-14426F175CDF}" type="datetime4">
              <a:rPr lang="en-US" smtClean="0"/>
              <a:pPr/>
              <a:t>September 9, 2015</a:t>
            </a:fld>
            <a:endParaRPr lang="en-US" dirty="0"/>
          </a:p>
        </p:txBody>
      </p:sp>
      <p:sp>
        <p:nvSpPr>
          <p:cNvPr id="9" name="Rectangle 39"/>
          <p:cNvSpPr>
            <a:spLocks noGrp="1" noChangeArrowheads="1"/>
          </p:cNvSpPr>
          <p:nvPr>
            <p:ph type="sldNum" sz="quarter" idx="11"/>
          </p:nvPr>
        </p:nvSpPr>
        <p:spPr/>
        <p:txBody>
          <a:bodyPr/>
          <a:lstStyle>
            <a:lvl1pPr>
              <a:defRPr/>
            </a:lvl1pPr>
          </a:lstStyle>
          <a:p>
            <a:fld id="{64E87491-216C-4F4F-A7F3-4AC4A9402E6D}" type="slidenum">
              <a:rPr lang="en-US"/>
              <a:pPr/>
              <a:t>‹#›</a:t>
            </a:fld>
            <a:endParaRPr lang="en-US" dirty="0"/>
          </a:p>
        </p:txBody>
      </p:sp>
    </p:spTree>
    <p:extLst>
      <p:ext uri="{BB962C8B-B14F-4D97-AF65-F5344CB8AC3E}">
        <p14:creationId xmlns:p14="http://schemas.microsoft.com/office/powerpoint/2010/main" val="184156383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9" y="2906722"/>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3AA024B-AF07-4BEB-86C3-C42B65E1F956}"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B4A619F-985A-4205-A8E3-2A9861D595CE}" type="datetime4">
              <a:rPr lang="en-US"/>
              <a:pPr>
                <a:defRPr/>
              </a:pPr>
              <a:t>September 9, 2015</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3"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4"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5"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6"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Date" hidden="1"/>
          <p:cNvSpPr>
            <a:spLocks noGrp="1" noChangeArrowheads="1"/>
          </p:cNvSpPr>
          <p:nvPr>
            <p:ph type="dt" sz="half" idx="10"/>
            <p:custDataLst>
              <p:tags r:id="rId4"/>
            </p:custDataLst>
          </p:nvPr>
        </p:nvSpPr>
        <p:spPr/>
        <p:txBody>
          <a:bodyPr/>
          <a:lstStyle>
            <a:lvl1pPr>
              <a:defRPr/>
            </a:lvl1pPr>
          </a:lstStyle>
          <a:p>
            <a:fld id="{6B1328FA-EFD6-4099-B127-073A0CD587E3}" type="datetime4">
              <a:rPr lang="en-US" smtClean="0"/>
              <a:pPr/>
              <a:t>September 9, 2015</a:t>
            </a:fld>
            <a:endParaRPr lang="en-US" dirty="0"/>
          </a:p>
        </p:txBody>
      </p:sp>
      <p:sp>
        <p:nvSpPr>
          <p:cNvPr id="8" name="Rectangle 39"/>
          <p:cNvSpPr>
            <a:spLocks noGrp="1" noChangeArrowheads="1"/>
          </p:cNvSpPr>
          <p:nvPr>
            <p:ph type="sldNum" sz="quarter" idx="11"/>
          </p:nvPr>
        </p:nvSpPr>
        <p:spPr/>
        <p:txBody>
          <a:bodyPr/>
          <a:lstStyle>
            <a:lvl1pPr>
              <a:defRPr/>
            </a:lvl1pPr>
          </a:lstStyle>
          <a:p>
            <a:fld id="{FF84DF23-BD03-5C4E-9B45-612DBADB6018}" type="slidenum">
              <a:rPr lang="en-US"/>
              <a:pPr/>
              <a:t>‹#›</a:t>
            </a:fld>
            <a:endParaRPr lang="en-US" dirty="0"/>
          </a:p>
        </p:txBody>
      </p:sp>
    </p:spTree>
    <p:extLst>
      <p:ext uri="{BB962C8B-B14F-4D97-AF65-F5344CB8AC3E}">
        <p14:creationId xmlns:p14="http://schemas.microsoft.com/office/powerpoint/2010/main" val="2564590272"/>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80780"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41" y="274081"/>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780" y="1435103"/>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hidden="1"/>
          <p:cNvSpPr>
            <a:spLocks noGrp="1" noChangeArrowheads="1"/>
          </p:cNvSpPr>
          <p:nvPr>
            <p:ph type="dt" sz="half" idx="10"/>
            <p:custDataLst>
              <p:tags r:id="rId4"/>
            </p:custDataLst>
          </p:nvPr>
        </p:nvSpPr>
        <p:spPr/>
        <p:txBody>
          <a:bodyPr/>
          <a:lstStyle>
            <a:lvl1pPr>
              <a:defRPr/>
            </a:lvl1pPr>
          </a:lstStyle>
          <a:p>
            <a:fld id="{E8D30669-23FB-4908-88B0-00A6F35F243F}" type="datetime4">
              <a:rPr lang="en-US" smtClean="0"/>
              <a:pPr/>
              <a:t>September 9,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B6E2B197-944F-BA42-82DB-996456CB3245}" type="slidenum">
              <a:rPr lang="en-US"/>
              <a:pPr/>
              <a:t>‹#›</a:t>
            </a:fld>
            <a:endParaRPr lang="en-US" dirty="0"/>
          </a:p>
        </p:txBody>
      </p:sp>
    </p:spTree>
    <p:extLst>
      <p:ext uri="{BB962C8B-B14F-4D97-AF65-F5344CB8AC3E}">
        <p14:creationId xmlns:p14="http://schemas.microsoft.com/office/powerpoint/2010/main" val="316571065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1882776"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6"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82776"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hidden="1"/>
          <p:cNvSpPr>
            <a:spLocks noGrp="1" noChangeArrowheads="1"/>
          </p:cNvSpPr>
          <p:nvPr>
            <p:ph type="dt" sz="half" idx="10"/>
            <p:custDataLst>
              <p:tags r:id="rId4"/>
            </p:custDataLst>
          </p:nvPr>
        </p:nvSpPr>
        <p:spPr/>
        <p:txBody>
          <a:bodyPr/>
          <a:lstStyle>
            <a:lvl1pPr>
              <a:defRPr/>
            </a:lvl1pPr>
          </a:lstStyle>
          <a:p>
            <a:fld id="{823450E2-A37A-4FB0-A75C-779A3F0336BE}" type="datetime4">
              <a:rPr lang="en-US" smtClean="0"/>
              <a:pPr/>
              <a:t>September 9,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B26C9F76-FF89-BE47-BEE2-BE44E9BE31AD}" type="slidenum">
              <a:rPr lang="en-US"/>
              <a:pPr/>
              <a:t>‹#›</a:t>
            </a:fld>
            <a:endParaRPr lang="en-US" dirty="0"/>
          </a:p>
        </p:txBody>
      </p:sp>
    </p:spTree>
    <p:extLst>
      <p:ext uri="{BB962C8B-B14F-4D97-AF65-F5344CB8AC3E}">
        <p14:creationId xmlns:p14="http://schemas.microsoft.com/office/powerpoint/2010/main" val="4082157671"/>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4"/>
            </p:custDataLst>
          </p:nvPr>
        </p:nvSpPr>
        <p:spPr/>
        <p:txBody>
          <a:bodyPr/>
          <a:lstStyle>
            <a:lvl1pPr>
              <a:defRPr/>
            </a:lvl1pPr>
          </a:lstStyle>
          <a:p>
            <a:fld id="{0B7BC451-6B3C-49AF-85BA-02EBB20355EC}" type="datetime4">
              <a:rPr lang="en-US" smtClean="0"/>
              <a:pPr/>
              <a:t>September 9,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40F02F30-DFA1-0F48-B2B9-19DCC2AD57CD}" type="slidenum">
              <a:rPr lang="en-US"/>
              <a:pPr/>
              <a:t>‹#›</a:t>
            </a:fld>
            <a:endParaRPr lang="en-US" dirty="0"/>
          </a:p>
        </p:txBody>
      </p:sp>
    </p:spTree>
    <p:extLst>
      <p:ext uri="{BB962C8B-B14F-4D97-AF65-F5344CB8AC3E}">
        <p14:creationId xmlns:p14="http://schemas.microsoft.com/office/powerpoint/2010/main" val="3309330996"/>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Vertical Title 1"/>
          <p:cNvSpPr>
            <a:spLocks noGrp="1"/>
          </p:cNvSpPr>
          <p:nvPr>
            <p:ph type="title" orient="vert"/>
          </p:nvPr>
        </p:nvSpPr>
        <p:spPr>
          <a:xfrm>
            <a:off x="6970713" y="383621"/>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2" y="383621"/>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4"/>
            </p:custDataLst>
          </p:nvPr>
        </p:nvSpPr>
        <p:spPr/>
        <p:txBody>
          <a:bodyPr/>
          <a:lstStyle>
            <a:lvl1pPr>
              <a:defRPr/>
            </a:lvl1pPr>
          </a:lstStyle>
          <a:p>
            <a:fld id="{F1E9A828-6990-41E6-AFA7-01F497449DF0}" type="datetime4">
              <a:rPr lang="en-US" smtClean="0"/>
              <a:pPr/>
              <a:t>September 9,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802D578B-45AF-954A-B267-348BB4E7ED34}" type="slidenum">
              <a:rPr lang="en-US"/>
              <a:pPr/>
              <a:t>‹#›</a:t>
            </a:fld>
            <a:endParaRPr lang="en-US" dirty="0"/>
          </a:p>
        </p:txBody>
      </p:sp>
    </p:spTree>
    <p:extLst>
      <p:ext uri="{BB962C8B-B14F-4D97-AF65-F5344CB8AC3E}">
        <p14:creationId xmlns:p14="http://schemas.microsoft.com/office/powerpoint/2010/main" val="419637045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7"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8"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9"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0"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55614" y="382588"/>
            <a:ext cx="8686800" cy="6905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4"/>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52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52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hidden="1"/>
          <p:cNvSpPr>
            <a:spLocks noGrp="1" noChangeArrowheads="1"/>
          </p:cNvSpPr>
          <p:nvPr>
            <p:ph type="dt" sz="half" idx="10"/>
            <p:custDataLst>
              <p:tags r:id="rId4"/>
            </p:custDataLst>
          </p:nvPr>
        </p:nvSpPr>
        <p:spPr/>
        <p:txBody>
          <a:bodyPr/>
          <a:lstStyle>
            <a:lvl1pPr>
              <a:defRPr/>
            </a:lvl1pPr>
          </a:lstStyle>
          <a:p>
            <a:fld id="{1388EDC9-3B23-42CA-8958-DD3D5372E372}" type="datetime4">
              <a:rPr lang="en-US" smtClean="0"/>
              <a:pPr/>
              <a:t>September 9, 2015</a:t>
            </a:fld>
            <a:endParaRPr lang="en-US" dirty="0"/>
          </a:p>
        </p:txBody>
      </p:sp>
      <p:sp>
        <p:nvSpPr>
          <p:cNvPr id="12" name="Rectangle 39"/>
          <p:cNvSpPr>
            <a:spLocks noGrp="1" noChangeArrowheads="1"/>
          </p:cNvSpPr>
          <p:nvPr>
            <p:ph type="sldNum" sz="quarter" idx="11"/>
          </p:nvPr>
        </p:nvSpPr>
        <p:spPr/>
        <p:txBody>
          <a:bodyPr/>
          <a:lstStyle>
            <a:lvl1pPr>
              <a:defRPr/>
            </a:lvl1pPr>
          </a:lstStyle>
          <a:p>
            <a:fld id="{C8E1D2DF-9047-5D46-9738-0B80EB97DDB6}" type="slidenum">
              <a:rPr lang="en-US"/>
              <a:pPr/>
              <a:t>‹#›</a:t>
            </a:fld>
            <a:endParaRPr lang="en-US" dirty="0"/>
          </a:p>
        </p:txBody>
      </p:sp>
    </p:spTree>
    <p:extLst>
      <p:ext uri="{BB962C8B-B14F-4D97-AF65-F5344CB8AC3E}">
        <p14:creationId xmlns:p14="http://schemas.microsoft.com/office/powerpoint/2010/main" val="1295298028"/>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8"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9"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0"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1"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sz="quarter"/>
          </p:nvPr>
        </p:nvSpPr>
        <p:spPr>
          <a:xfrm>
            <a:off x="455614" y="382588"/>
            <a:ext cx="8686800" cy="6905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52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52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hidden="1"/>
          <p:cNvSpPr>
            <a:spLocks noGrp="1" noChangeArrowheads="1"/>
          </p:cNvSpPr>
          <p:nvPr>
            <p:ph type="dt" sz="half" idx="10"/>
            <p:custDataLst>
              <p:tags r:id="rId4"/>
            </p:custDataLst>
          </p:nvPr>
        </p:nvSpPr>
        <p:spPr/>
        <p:txBody>
          <a:bodyPr/>
          <a:lstStyle>
            <a:lvl1pPr>
              <a:defRPr/>
            </a:lvl1pPr>
          </a:lstStyle>
          <a:p>
            <a:fld id="{2F73D1F9-D3BB-48DE-81DB-CCA5D6F1EC3E}" type="datetime4">
              <a:rPr lang="en-US" smtClean="0"/>
              <a:pPr/>
              <a:t>September 9, 2015</a:t>
            </a:fld>
            <a:endParaRPr lang="en-US" dirty="0"/>
          </a:p>
        </p:txBody>
      </p:sp>
      <p:sp>
        <p:nvSpPr>
          <p:cNvPr id="13" name="Rectangle 39"/>
          <p:cNvSpPr>
            <a:spLocks noGrp="1" noChangeArrowheads="1"/>
          </p:cNvSpPr>
          <p:nvPr>
            <p:ph type="sldNum" sz="quarter" idx="11"/>
          </p:nvPr>
        </p:nvSpPr>
        <p:spPr/>
        <p:txBody>
          <a:bodyPr/>
          <a:lstStyle>
            <a:lvl1pPr>
              <a:defRPr/>
            </a:lvl1pPr>
          </a:lstStyle>
          <a:p>
            <a:fld id="{FADE9FD9-BB8A-2B46-A0C3-F4E610295F44}" type="slidenum">
              <a:rPr lang="en-US"/>
              <a:pPr/>
              <a:t>‹#›</a:t>
            </a:fld>
            <a:endParaRPr lang="en-US" dirty="0"/>
          </a:p>
        </p:txBody>
      </p:sp>
    </p:spTree>
    <p:extLst>
      <p:ext uri="{BB962C8B-B14F-4D97-AF65-F5344CB8AC3E}">
        <p14:creationId xmlns:p14="http://schemas.microsoft.com/office/powerpoint/2010/main" val="1455035268"/>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55614"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4" y="1277944"/>
            <a:ext cx="8686800" cy="4987925"/>
          </a:xfrm>
        </p:spPr>
        <p:txBody>
          <a:bodyPr/>
          <a:lstStyle/>
          <a:p>
            <a:pPr lvl="0"/>
            <a:endParaRPr lang="en-US" noProof="0" dirty="0"/>
          </a:p>
        </p:txBody>
      </p:sp>
      <p:sp>
        <p:nvSpPr>
          <p:cNvPr id="9" name="Date" hidden="1"/>
          <p:cNvSpPr>
            <a:spLocks noGrp="1" noChangeArrowheads="1"/>
          </p:cNvSpPr>
          <p:nvPr>
            <p:ph type="dt" sz="half" idx="10"/>
            <p:custDataLst>
              <p:tags r:id="rId4"/>
            </p:custDataLst>
          </p:nvPr>
        </p:nvSpPr>
        <p:spPr/>
        <p:txBody>
          <a:bodyPr/>
          <a:lstStyle>
            <a:lvl1pPr>
              <a:defRPr/>
            </a:lvl1pPr>
          </a:lstStyle>
          <a:p>
            <a:fld id="{E21571AE-328D-4440-BA45-36855DC877C2}" type="datetime4">
              <a:rPr lang="en-US" smtClean="0"/>
              <a:pPr/>
              <a:t>September 9,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C9E7BA6E-7CD6-1A44-922C-EA6EA3605BDA}" type="slidenum">
              <a:rPr lang="en-US"/>
              <a:pPr/>
              <a:t>‹#›</a:t>
            </a:fld>
            <a:endParaRPr lang="en-US" dirty="0"/>
          </a:p>
        </p:txBody>
      </p:sp>
    </p:spTree>
    <p:extLst>
      <p:ext uri="{BB962C8B-B14F-4D97-AF65-F5344CB8AC3E}">
        <p14:creationId xmlns:p14="http://schemas.microsoft.com/office/powerpoint/2010/main" val="3931170379"/>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BAB2915E-054F-4816-9EB3-10E7E456F73C}"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4B42D127-9FBE-4C01-AF94-48B0A10AEF54}" type="datetime4">
              <a:rPr lang="en-US"/>
              <a:pPr>
                <a:defRPr/>
              </a:pPr>
              <a:t>September 9, 2015</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30" y="274639"/>
            <a:ext cx="8643937"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4"/>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4"/>
            <a:ext cx="42449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F273F77D-73E2-4D45-8A99-A37FFE2E6E0D}" type="slidenum">
              <a:rPr lang="en-US"/>
              <a:pPr>
                <a:defRPr/>
              </a:pPr>
              <a:t>‹#›</a:t>
            </a:fld>
            <a:endParaRPr lang="en-US" dirty="0"/>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454D95A1-A7B2-4C58-96E3-8A880B60C8A7}" type="datetime4">
              <a:rPr lang="en-US"/>
              <a:pPr>
                <a:defRPr/>
              </a:pPr>
              <a:t>September 9, 2015</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B57E3407-FC33-480C-BDD7-99C149A86B6A}" type="slidenum">
              <a:rPr lang="en-US"/>
              <a:pPr>
                <a:defRPr/>
              </a:pPr>
              <a:t>‹#›</a:t>
            </a:fld>
            <a:endParaRPr lang="en-US" dirty="0"/>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487CA03C-4376-4FD4-B509-BFFAA0A7B35E}" type="datetime4">
              <a:rPr lang="en-US"/>
              <a:pPr>
                <a:defRPr/>
              </a:pPr>
              <a:t>September 9, 2015</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B8CE1FB6-050B-4BE7-A54A-5033A83EB232}" type="slidenum">
              <a:rPr lang="en-US"/>
              <a:pPr>
                <a:defRPr/>
              </a:pPr>
              <a:t>‹#›</a:t>
            </a:fld>
            <a:endParaRPr lang="en-US" dirty="0"/>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52B0FA32-3AE8-4B23-8DAB-03D1CA061A9A}" type="datetime4">
              <a:rPr lang="en-US"/>
              <a:pPr>
                <a:defRPr/>
              </a:pPr>
              <a:t>September 9, 2015</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30"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30"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3A5F478D-9C1A-4DB8-A9E4-E8000936AD43}"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B98C3F95-FB12-4F05-88CB-9C8B931AD3B0}" type="datetime4">
              <a:rPr lang="en-US"/>
              <a:pPr>
                <a:defRPr/>
              </a:pPr>
              <a:t>September 9, 2015</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6"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6" y="612776"/>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882776"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61C77F82-FE1D-4A21-AFDB-F717C7DC5388}"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D670E0CB-A905-4B4D-8B25-28C539F48853}" type="datetime4">
              <a:rPr lang="en-US"/>
              <a:pPr>
                <a:defRPr/>
              </a:pPr>
              <a:t>September 9, 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3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32.xml"/><Relationship Id="rId2" Type="http://schemas.openxmlformats.org/officeDocument/2006/relationships/slideLayout" Target="../slideLayouts/slideLayout13.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0.xml"/><Relationship Id="rId10" Type="http://schemas.openxmlformats.org/officeDocument/2006/relationships/slideLayout" Target="../slideLayouts/slideLayout21.xml"/><Relationship Id="rId19" Type="http://schemas.openxmlformats.org/officeDocument/2006/relationships/tags" Target="../tags/tag3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61.xml"/><Relationship Id="rId3" Type="http://schemas.openxmlformats.org/officeDocument/2006/relationships/slideLayout" Target="../slideLayouts/slideLayout26.xml"/><Relationship Id="rId21" Type="http://schemas.openxmlformats.org/officeDocument/2006/relationships/tags" Target="../tags/tag6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0.xml"/><Relationship Id="rId2" Type="http://schemas.openxmlformats.org/officeDocument/2006/relationships/slideLayout" Target="../slideLayouts/slideLayout2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23" Type="http://schemas.openxmlformats.org/officeDocument/2006/relationships/image" Target="../media/image6.png"/><Relationship Id="rId10" Type="http://schemas.openxmlformats.org/officeDocument/2006/relationships/slideLayout" Target="../slideLayouts/slideLayout33.xml"/><Relationship Id="rId19" Type="http://schemas.openxmlformats.org/officeDocument/2006/relationships/tags" Target="../tags/tag6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4" y="382589"/>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4" y="1277943"/>
            <a:ext cx="8686800"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5"/>
            </p:custDataLst>
          </p:nvPr>
        </p:nvSpPr>
        <p:spPr bwMode="gray">
          <a:xfrm>
            <a:off x="477843"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mn-ea"/>
                <a:cs typeface="Arial" charset="0"/>
              </a:rPr>
              <a:t>© 2011 GUY Scenario 321</a:t>
            </a:r>
            <a:endParaRPr lang="en-US" sz="700" dirty="0">
              <a:solidFill>
                <a:srgbClr val="7C848A"/>
              </a:solidFill>
              <a:ea typeface="+mn-ea"/>
            </a:endParaRPr>
          </a:p>
        </p:txBody>
      </p:sp>
      <p:sp>
        <p:nvSpPr>
          <p:cNvPr id="1049" name="SlideNumber"/>
          <p:cNvSpPr>
            <a:spLocks noGrp="1" noChangeArrowheads="1"/>
          </p:cNvSpPr>
          <p:nvPr>
            <p:ph type="sldNum" sz="quarter" idx="4"/>
            <p:custDataLst>
              <p:tags r:id="rId16"/>
            </p:custDataLst>
          </p:nvPr>
        </p:nvSpPr>
        <p:spPr bwMode="gray">
          <a:xfrm>
            <a:off x="8691568" y="6483359"/>
            <a:ext cx="447675"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smtClean="0">
                <a:solidFill>
                  <a:schemeClr val="accent1"/>
                </a:solidFill>
                <a:ea typeface="+mn-ea"/>
              </a:defRPr>
            </a:lvl1pPr>
          </a:lstStyle>
          <a:p>
            <a:pPr>
              <a:defRPr/>
            </a:pPr>
            <a:fld id="{824979D0-5297-4DE6-9C86-2CAFAFAA1AEB}" type="slidenum">
              <a:rPr lang="en-US"/>
              <a:pPr>
                <a:defRPr/>
              </a:pPr>
              <a:t>‹#›</a:t>
            </a:fld>
            <a:endParaRPr lang="en-US" dirty="0"/>
          </a:p>
        </p:txBody>
      </p:sp>
      <p:sp>
        <p:nvSpPr>
          <p:cNvPr id="1052" name="Date" hidden="1"/>
          <p:cNvSpPr>
            <a:spLocks noGrp="1" noChangeArrowheads="1"/>
          </p:cNvSpPr>
          <p:nvPr>
            <p:ph type="dt" sz="half" idx="2"/>
            <p:custDataLst>
              <p:tags r:id="rId17"/>
            </p:custDataLst>
          </p:nvPr>
        </p:nvSpPr>
        <p:spPr bwMode="gray">
          <a:xfrm>
            <a:off x="4262440" y="6532792"/>
            <a:ext cx="1079500"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smtClean="0">
                <a:solidFill>
                  <a:srgbClr val="7C848A"/>
                </a:solidFill>
                <a:ea typeface="+mn-ea"/>
                <a:cs typeface="Arial" charset="0"/>
              </a:defRPr>
            </a:lvl1pPr>
          </a:lstStyle>
          <a:p>
            <a:pPr>
              <a:defRPr/>
            </a:pPr>
            <a:fld id="{8EF70537-5048-4EA5-84FC-1AA7F405B33C}" type="datetime4">
              <a:rPr lang="en-US"/>
              <a:pPr>
                <a:defRPr/>
              </a:pPr>
              <a:t>September 9, 2015</a:t>
            </a:fld>
            <a:endParaRPr 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chemeClr val="bg2"/>
                </a:solidFill>
                <a:ea typeface="+mn-ea"/>
              </a:rPr>
              <a:t>GUY CARPENTER</a:t>
            </a:r>
          </a:p>
        </p:txBody>
      </p:sp>
      <p:sp>
        <p:nvSpPr>
          <p:cNvPr id="1060" name="Filepath"/>
          <p:cNvSpPr txBox="1">
            <a:spLocks noChangeArrowheads="1"/>
          </p:cNvSpPr>
          <p:nvPr>
            <p:custDataLst>
              <p:tags r:id="rId19"/>
            </p:custDataLst>
          </p:nvPr>
        </p:nvSpPr>
        <p:spPr bwMode="gray">
          <a:xfrm>
            <a:off x="2482854" y="6528028"/>
            <a:ext cx="6021388" cy="10772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dirty="0">
              <a:solidFill>
                <a:schemeClr val="bg2"/>
              </a:solidFill>
              <a:ea typeface="+mn-ea"/>
            </a:endParaRPr>
          </a:p>
        </p:txBody>
      </p:sp>
      <p:sp>
        <p:nvSpPr>
          <p:cNvPr id="1061" name="Freeform 37"/>
          <p:cNvSpPr>
            <a:spLocks/>
          </p:cNvSpPr>
          <p:nvPr/>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1062" name="Freeform 38"/>
          <p:cNvSpPr>
            <a:spLocks/>
          </p:cNvSpPr>
          <p:nvPr/>
        </p:nvSpPr>
        <p:spPr bwMode="gray">
          <a:xfrm>
            <a:off x="0" y="88901"/>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GB" dirty="0">
              <a:ea typeface="+mn-ea"/>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43"/>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6"/>
            </p:custDataLst>
          </p:nvPr>
        </p:nvSpPr>
        <p:spPr bwMode="gray">
          <a:xfrm>
            <a:off x="477842"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Arial" charset="0"/>
                <a:cs typeface="Arial" charset="0"/>
              </a:rPr>
              <a:t>© 2011 GUY Scenario 329</a:t>
            </a:r>
            <a:endParaRPr lang="en-US" sz="700" dirty="0">
              <a:solidFill>
                <a:srgbClr val="7C848A"/>
              </a:solidFill>
              <a:ea typeface="MS PGothic"/>
            </a:endParaRPr>
          </a:p>
        </p:txBody>
      </p:sp>
      <p:sp>
        <p:nvSpPr>
          <p:cNvPr id="1049" name="SlideNumber"/>
          <p:cNvSpPr>
            <a:spLocks noGrp="1" noChangeArrowheads="1"/>
          </p:cNvSpPr>
          <p:nvPr>
            <p:ph type="sldNum" sz="quarter" idx="4"/>
            <p:custDataLst>
              <p:tags r:id="rId17"/>
            </p:custDataLst>
          </p:nvPr>
        </p:nvSpPr>
        <p:spPr bwMode="gray">
          <a:xfrm>
            <a:off x="8691567" y="6483358"/>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cs typeface="+mn-cs"/>
              </a:defRPr>
            </a:lvl1pPr>
          </a:lstStyle>
          <a:p>
            <a:pPr>
              <a:defRPr/>
            </a:pPr>
            <a:fld id="{63D934AF-A420-40EC-BD73-BD8138BB931C}" type="slidenum">
              <a:rPr lang="en-US">
                <a:solidFill>
                  <a:srgbClr val="002C77"/>
                </a:solidFill>
              </a:rPr>
              <a:pPr>
                <a:defRPr/>
              </a:pPr>
              <a:t>‹#›</a:t>
            </a:fld>
            <a:endParaRPr lang="en-US" dirty="0">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40" y="6532792"/>
            <a:ext cx="1079500" cy="10772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ea typeface="Arial" charset="0"/>
                <a:cs typeface="Arial" charset="0"/>
              </a:defRPr>
            </a:lvl1pPr>
          </a:lstStyle>
          <a:p>
            <a:pPr>
              <a:defRPr/>
            </a:pPr>
            <a:fld id="{17976FD3-20C2-4B51-898E-AF6AEAE15C1C}" type="datetime1">
              <a:rPr lang="en-US"/>
              <a:pPr>
                <a:defRPr/>
              </a:pPr>
              <a:t>9/9/2015</a:t>
            </a:fld>
            <a:endParaRPr 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MS PGothic"/>
              </a:rPr>
              <a:t>GUY CARPENTER</a:t>
            </a:r>
          </a:p>
        </p:txBody>
      </p:sp>
      <p:sp>
        <p:nvSpPr>
          <p:cNvPr id="1060" name="Filepath"/>
          <p:cNvSpPr txBox="1">
            <a:spLocks noChangeArrowheads="1"/>
          </p:cNvSpPr>
          <p:nvPr>
            <p:custDataLst>
              <p:tags r:id="rId20"/>
            </p:custDataLst>
          </p:nvPr>
        </p:nvSpPr>
        <p:spPr bwMode="gray">
          <a:xfrm>
            <a:off x="2482854" y="6528028"/>
            <a:ext cx="6021388" cy="10772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dirty="0">
              <a:solidFill>
                <a:srgbClr val="7C848A"/>
              </a:solidFill>
              <a:ea typeface="MS PGothic"/>
            </a:endParaRPr>
          </a:p>
        </p:txBody>
      </p:sp>
      <p:sp>
        <p:nvSpPr>
          <p:cNvPr id="1061" name="Freeform 37"/>
          <p:cNvSpPr>
            <a:spLocks/>
          </p:cNvSpPr>
          <p:nvPr userDrawn="1"/>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US" dirty="0">
              <a:solidFill>
                <a:srgbClr val="000000"/>
              </a:solidFill>
              <a:ea typeface="MS PGothic"/>
            </a:endParaRPr>
          </a:p>
        </p:txBody>
      </p:sp>
      <p:sp>
        <p:nvSpPr>
          <p:cNvPr id="1062" name="Freeform 38"/>
          <p:cNvSpPr>
            <a:spLocks/>
          </p:cNvSpPr>
          <p:nvPr userDrawn="1"/>
        </p:nvSpPr>
        <p:spPr bwMode="gray">
          <a:xfrm>
            <a:off x="0" y="88900"/>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US" dirty="0">
              <a:solidFill>
                <a:srgbClr val="000000"/>
              </a:solidFill>
              <a:ea typeface="MS PGothic"/>
            </a:endParaRPr>
          </a:p>
        </p:txBody>
      </p:sp>
    </p:spTree>
    <p:extLst>
      <p:ext uri="{BB962C8B-B14F-4D97-AF65-F5344CB8AC3E}">
        <p14:creationId xmlns:p14="http://schemas.microsoft.com/office/powerpoint/2010/main" val="288341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S PGothic"/>
          <a:cs typeface="MS PGothic"/>
        </a:defRPr>
      </a:lvl1pPr>
      <a:lvl2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2pPr>
      <a:lvl3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3pPr>
      <a:lvl4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4pPr>
      <a:lvl5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S PGothic"/>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cNvSpPr>
            <a:spLocks noGrp="1" noChangeArrowheads="1"/>
          </p:cNvSpPr>
          <p:nvPr>
            <p:ph type="title"/>
            <p:custDataLst>
              <p:tags r:id="rId16"/>
            </p:custDataLst>
          </p:nvPr>
        </p:nvSpPr>
        <p:spPr bwMode="gray">
          <a:xfrm>
            <a:off x="455614"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title style</a:t>
            </a:r>
          </a:p>
        </p:txBody>
      </p:sp>
      <p:sp>
        <p:nvSpPr>
          <p:cNvPr id="15363" name="BodyText"/>
          <p:cNvSpPr>
            <a:spLocks noGrp="1" noChangeArrowheads="1"/>
          </p:cNvSpPr>
          <p:nvPr>
            <p:ph type="body" idx="1"/>
            <p:custDataLst>
              <p:tags r:id="rId17"/>
            </p:custDataLst>
          </p:nvPr>
        </p:nvSpPr>
        <p:spPr bwMode="gray">
          <a:xfrm>
            <a:off x="455614" y="1277944"/>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Copyright" hidden="1"/>
          <p:cNvSpPr txBox="1">
            <a:spLocks noChangeArrowheads="1"/>
          </p:cNvSpPr>
          <p:nvPr>
            <p:custDataLst>
              <p:tags r:id="rId18"/>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1052" name="Date" hidden="1"/>
          <p:cNvSpPr>
            <a:spLocks noGrp="1" noChangeArrowheads="1"/>
          </p:cNvSpPr>
          <p:nvPr>
            <p:ph type="dt" sz="half" idx="2"/>
            <p:custDataLst>
              <p:tags r:id="rId19"/>
            </p:custDataLst>
          </p:nvPr>
        </p:nvSpPr>
        <p:spPr bwMode="gray">
          <a:xfrm>
            <a:off x="4262440" y="6532563"/>
            <a:ext cx="1079500" cy="107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ea typeface="Arial" charset="0"/>
                <a:cs typeface="Arial" charset="0"/>
              </a:defRPr>
            </a:lvl1pPr>
          </a:lstStyle>
          <a:p>
            <a:fld id="{516E05E1-3405-4067-84F1-509883878443}" type="datetime4">
              <a:rPr lang="en-US" smtClean="0">
                <a:latin typeface="Arial"/>
              </a:rPr>
              <a:pPr/>
              <a:t>September 9, 2015</a:t>
            </a:fld>
            <a:endParaRPr lang="en-US" dirty="0">
              <a:latin typeface="Arial"/>
            </a:endParaRPr>
          </a:p>
        </p:txBody>
      </p:sp>
      <p:sp>
        <p:nvSpPr>
          <p:cNvPr id="12294" name="Business"/>
          <p:cNvSpPr txBox="1">
            <a:spLocks noChangeArrowheads="1"/>
          </p:cNvSpPr>
          <p:nvPr>
            <p:custDataLst>
              <p:tags r:id="rId20"/>
            </p:custDataLst>
          </p:nvPr>
        </p:nvSpPr>
        <p:spPr bwMode="gray">
          <a:xfrm>
            <a:off x="509589" y="6280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12295" name="Filepath"/>
          <p:cNvSpPr txBox="1">
            <a:spLocks noChangeArrowheads="1"/>
          </p:cNvSpPr>
          <p:nvPr>
            <p:custDataLst>
              <p:tags r:id="rId21"/>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5368" name="Freeform 37"/>
          <p:cNvSpPr>
            <a:spLocks/>
          </p:cNvSpPr>
          <p:nvPr/>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5369" name="Freeform 38"/>
          <p:cNvSpPr>
            <a:spLocks/>
          </p:cNvSpPr>
          <p:nvPr/>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063" name="Rectangle 39"/>
          <p:cNvSpPr>
            <a:spLocks noGrp="1" noChangeArrowheads="1"/>
          </p:cNvSpPr>
          <p:nvPr>
            <p:ph type="sldNum" sz="quarter" idx="4"/>
          </p:nvPr>
        </p:nvSpPr>
        <p:spPr bwMode="auto">
          <a:xfrm>
            <a:off x="7281858" y="6259513"/>
            <a:ext cx="2241549" cy="271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000">
                <a:solidFill>
                  <a:srgbClr val="7C848A"/>
                </a:solidFill>
              </a:defRPr>
            </a:lvl1pPr>
          </a:lstStyle>
          <a:p>
            <a:fld id="{1CD7A2EC-8BB9-D949-8334-677E5B0C5EDF}" type="slidenum">
              <a:rPr lang="en-US">
                <a:latin typeface="Arial"/>
                <a:ea typeface="MS PGothic"/>
              </a:rPr>
              <a:pPr/>
              <a:t>‹#›</a:t>
            </a:fld>
            <a:endParaRPr lang="en-US" dirty="0">
              <a:latin typeface="Arial"/>
              <a:ea typeface="MS PGothic"/>
            </a:endParaRPr>
          </a:p>
        </p:txBody>
      </p:sp>
      <p:pic>
        <p:nvPicPr>
          <p:cNvPr id="3072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1" y="6537506"/>
            <a:ext cx="9602789" cy="320494"/>
          </a:xfrm>
          <a:prstGeom prst="rect">
            <a:avLst/>
          </a:prstGeom>
          <a:noFill/>
          <a:ln w="9525">
            <a:noFill/>
            <a:miter lim="800000"/>
            <a:headEnd/>
            <a:tailEnd/>
          </a:ln>
          <a:effectLst/>
        </p:spPr>
      </p:pic>
    </p:spTree>
    <p:extLst>
      <p:ext uri="{BB962C8B-B14F-4D97-AF65-F5344CB8AC3E}">
        <p14:creationId xmlns:p14="http://schemas.microsoft.com/office/powerpoint/2010/main" val="2872361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ransition spd="slow">
    <p:wipe dir="r"/>
  </p:transition>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charset="0"/>
        </a:defRPr>
      </a:lvl2pPr>
      <a:lvl3pPr algn="l" rtl="0" eaLnBrk="0" fontAlgn="base" hangingPunct="0">
        <a:lnSpc>
          <a:spcPct val="83000"/>
        </a:lnSpc>
        <a:spcBef>
          <a:spcPct val="0"/>
        </a:spcBef>
        <a:spcAft>
          <a:spcPct val="0"/>
        </a:spcAft>
        <a:defRPr sz="2100">
          <a:solidFill>
            <a:schemeClr val="accent1"/>
          </a:solidFill>
          <a:latin typeface="Arial" charset="0"/>
        </a:defRPr>
      </a:lvl3pPr>
      <a:lvl4pPr algn="l" rtl="0" eaLnBrk="0" fontAlgn="base" hangingPunct="0">
        <a:lnSpc>
          <a:spcPct val="83000"/>
        </a:lnSpc>
        <a:spcBef>
          <a:spcPct val="0"/>
        </a:spcBef>
        <a:spcAft>
          <a:spcPct val="0"/>
        </a:spcAft>
        <a:defRPr sz="2100">
          <a:solidFill>
            <a:schemeClr val="accent1"/>
          </a:solidFill>
          <a:latin typeface="Arial" charset="0"/>
        </a:defRPr>
      </a:lvl4pPr>
      <a:lvl5pPr algn="l" rtl="0" eaLnBrk="0" fontAlgn="base" hangingPunct="0">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7.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1</a:t>
            </a:fld>
            <a:endParaRPr lang="en-US" dirty="0">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9/9/2015</a:t>
            </a:fld>
            <a:endParaRPr lang="en-US" dirty="0"/>
          </a:p>
        </p:txBody>
      </p:sp>
      <p:pic>
        <p:nvPicPr>
          <p:cNvPr id="6" name="Picture 20" descr="GUY_PBC_Blue"/>
          <p:cNvPicPr>
            <a:picLocks noChangeAspect="1" noChangeArrowheads="1"/>
          </p:cNvPicPr>
          <p:nvPr/>
        </p:nvPicPr>
        <p:blipFill>
          <a:blip r:embed="rId2"/>
          <a:srcRect/>
          <a:stretch>
            <a:fillRect/>
          </a:stretch>
        </p:blipFill>
        <p:spPr bwMode="gray">
          <a:xfrm>
            <a:off x="3013079"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65291" y="2139957"/>
            <a:ext cx="6630982" cy="1951945"/>
          </a:xfrm>
          <a:prstGeom prst="rect">
            <a:avLst/>
          </a:prstGeom>
          <a:noFill/>
          <a:ln w="9525">
            <a:noFill/>
            <a:miter lim="800000"/>
            <a:headEnd/>
            <a:tailEnd/>
          </a:ln>
        </p:spPr>
        <p:txBody>
          <a:bodyPr wrap="none" lIns="0" tIns="0">
            <a:spAutoFit/>
          </a:bodyPr>
          <a:lstStyle/>
          <a:p>
            <a:r>
              <a:rPr lang="en-US" sz="4400" dirty="0">
                <a:solidFill>
                  <a:srgbClr val="002C77"/>
                </a:solidFill>
                <a:ea typeface="MS PGothic"/>
              </a:rPr>
              <a:t>Alex Moczarski</a:t>
            </a:r>
          </a:p>
          <a:p>
            <a:endParaRPr lang="en-US" dirty="0">
              <a:solidFill>
                <a:srgbClr val="000000"/>
              </a:solidFill>
              <a:ea typeface="MS PGothic"/>
            </a:endParaRPr>
          </a:p>
          <a:p>
            <a:r>
              <a:rPr lang="en-US" dirty="0">
                <a:solidFill>
                  <a:srgbClr val="00A8C8"/>
                </a:solidFill>
                <a:ea typeface="MS PGothic"/>
              </a:rPr>
              <a:t>President and Chief Executive Officer,</a:t>
            </a:r>
          </a:p>
          <a:p>
            <a:r>
              <a:rPr lang="en-US" dirty="0">
                <a:solidFill>
                  <a:srgbClr val="00A8C8"/>
                </a:solidFill>
                <a:ea typeface="MS PGothic"/>
              </a:rPr>
              <a:t>Guy Carpenter &amp; Company</a:t>
            </a:r>
          </a:p>
          <a:p>
            <a:endParaRPr lang="en-US" dirty="0">
              <a:solidFill>
                <a:srgbClr val="00A8C8"/>
              </a:solidFill>
              <a:ea typeface="MS PGothic"/>
            </a:endParaRPr>
          </a:p>
          <a:p>
            <a:r>
              <a:rPr lang="en-US" dirty="0">
                <a:solidFill>
                  <a:srgbClr val="00A8C8"/>
                </a:solidFill>
                <a:ea typeface="MS PGothic"/>
              </a:rPr>
              <a:t>Chairman of Marsh &amp; McLennan Companies International</a:t>
            </a:r>
          </a:p>
        </p:txBody>
      </p:sp>
      <p:sp>
        <p:nvSpPr>
          <p:cNvPr id="8" name="Rectangle 5"/>
          <p:cNvSpPr>
            <a:spLocks noChangeArrowheads="1"/>
          </p:cNvSpPr>
          <p:nvPr/>
        </p:nvSpPr>
        <p:spPr bwMode="gray">
          <a:xfrm>
            <a:off x="608013" y="534988"/>
            <a:ext cx="8686800" cy="690562"/>
          </a:xfrm>
          <a:prstGeom prst="rect">
            <a:avLst/>
          </a:prstGeom>
          <a:noFill/>
          <a:ln w="9525">
            <a:noFill/>
            <a:miter lim="800000"/>
            <a:headEnd/>
            <a:tailEnd/>
          </a:ln>
        </p:spPr>
        <p:txBody>
          <a:bodyPr lIns="0"/>
          <a:lstStyle/>
          <a:p>
            <a:pPr>
              <a:lnSpc>
                <a:spcPct val="83000"/>
              </a:lnSpc>
            </a:pPr>
            <a:endParaRPr lang="en-US" sz="2100" dirty="0">
              <a:solidFill>
                <a:srgbClr val="00A8C8"/>
              </a:solidFill>
              <a:ea typeface="MS PGothic"/>
            </a:endParaRPr>
          </a:p>
        </p:txBody>
      </p:sp>
    </p:spTree>
    <p:extLst>
      <p:ext uri="{BB962C8B-B14F-4D97-AF65-F5344CB8AC3E}">
        <p14:creationId xmlns:p14="http://schemas.microsoft.com/office/powerpoint/2010/main" val="2848312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DBAB3-4DF5-44C9-B417-754DE8CF68CC}" type="slidenum">
              <a:rPr lang="en-GB"/>
              <a:pPr/>
              <a:t>2</a:t>
            </a:fld>
            <a:endParaRPr lang="en-GB" dirty="0"/>
          </a:p>
        </p:txBody>
      </p:sp>
      <p:sp>
        <p:nvSpPr>
          <p:cNvPr id="5" name="Date Placeholder 4"/>
          <p:cNvSpPr>
            <a:spLocks noGrp="1"/>
          </p:cNvSpPr>
          <p:nvPr>
            <p:ph type="dt" sz="half" idx="11"/>
          </p:nvPr>
        </p:nvSpPr>
        <p:spPr/>
        <p:txBody>
          <a:bodyPr/>
          <a:lstStyle/>
          <a:p>
            <a:fld id="{F7AB1366-C812-4111-878A-BB1CBBBF22C8}" type="datetime4">
              <a:rPr lang="en-GB"/>
              <a:pPr/>
              <a:t>09 September 2015</a:t>
            </a:fld>
            <a:endParaRPr lang="en-GB" dirty="0"/>
          </a:p>
        </p:txBody>
      </p:sp>
      <p:sp>
        <p:nvSpPr>
          <p:cNvPr id="5132" name="Rectangle 12"/>
          <p:cNvSpPr>
            <a:spLocks noGrp="1" noChangeArrowheads="1"/>
          </p:cNvSpPr>
          <p:nvPr>
            <p:ph type="title"/>
          </p:nvPr>
        </p:nvSpPr>
        <p:spPr/>
        <p:txBody>
          <a:bodyPr/>
          <a:lstStyle/>
          <a:p>
            <a:r>
              <a:rPr lang="en-GB" dirty="0"/>
              <a:t>Primary Information</a:t>
            </a:r>
            <a:br>
              <a:rPr lang="en-GB" dirty="0"/>
            </a:br>
            <a:r>
              <a:rPr lang="en-GB" dirty="0">
                <a:solidFill>
                  <a:schemeClr val="accent2"/>
                </a:solidFill>
              </a:rPr>
              <a:t>Secondary Information</a:t>
            </a:r>
          </a:p>
        </p:txBody>
      </p:sp>
      <p:sp>
        <p:nvSpPr>
          <p:cNvPr id="5133" name="Rectangle 13"/>
          <p:cNvSpPr>
            <a:spLocks noGrp="1" noChangeArrowheads="1"/>
          </p:cNvSpPr>
          <p:nvPr>
            <p:ph type="body" idx="1"/>
          </p:nvPr>
        </p:nvSpPr>
        <p:spPr/>
        <p:txBody>
          <a:bodyPr/>
          <a:lstStyle/>
          <a:p>
            <a:r>
              <a:rPr lang="en-GB" dirty="0"/>
              <a:t>Bulleted text in Arial left aligned</a:t>
            </a:r>
          </a:p>
          <a:p>
            <a:r>
              <a:rPr lang="en-GB" dirty="0"/>
              <a:t>Paragraph spacing 0.6 lines before bullets</a:t>
            </a:r>
          </a:p>
          <a:p>
            <a:pPr lvl="1"/>
            <a:r>
              <a:rPr lang="en-GB" dirty="0"/>
              <a:t>Second level copy with 0.2 lines before</a:t>
            </a:r>
          </a:p>
          <a:p>
            <a:pPr lvl="2"/>
            <a:r>
              <a:rPr lang="en-GB" dirty="0"/>
              <a:t>Third level</a:t>
            </a:r>
          </a:p>
          <a:p>
            <a:pPr lvl="3"/>
            <a:r>
              <a:rPr lang="en-GB" dirty="0"/>
              <a:t>Fourth Level</a:t>
            </a:r>
          </a:p>
          <a:p>
            <a:pPr lvl="4"/>
            <a:r>
              <a:rPr lang="en-GB" dirty="0"/>
              <a:t>Fifth level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02788" cy="71928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78" y="335484"/>
            <a:ext cx="5093176" cy="6563371"/>
          </a:xfrm>
          <a:prstGeom prst="rect">
            <a:avLst/>
          </a:prstGeom>
        </p:spPr>
      </p:pic>
    </p:spTree>
    <p:custDataLst>
      <p:tags r:id="rId1"/>
    </p:custDataLst>
    <p:extLst>
      <p:ext uri="{BB962C8B-B14F-4D97-AF65-F5344CB8AC3E}">
        <p14:creationId xmlns:p14="http://schemas.microsoft.com/office/powerpoint/2010/main" val="373100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aXs/GC AdvantagePoint Hub"/>
          <p:cNvPicPr>
            <a:picLocks noChangeAspect="1" noChangeArrowheads="1"/>
          </p:cNvPicPr>
          <p:nvPr/>
        </p:nvPicPr>
        <p:blipFill rotWithShape="1">
          <a:blip r:embed="rId2">
            <a:extLst>
              <a:ext uri="{28A0092B-C50C-407E-A947-70E740481C1C}">
                <a14:useLocalDpi xmlns:a14="http://schemas.microsoft.com/office/drawing/2010/main" val="0"/>
              </a:ext>
            </a:extLst>
          </a:blip>
          <a:srcRect t="33320" b="42328"/>
          <a:stretch/>
        </p:blipFill>
        <p:spPr bwMode="auto">
          <a:xfrm>
            <a:off x="727281" y="2472518"/>
            <a:ext cx="2734480" cy="548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p:cNvPicPr>
            <a:picLocks noChangeAspect="1" noChangeArrowheads="1"/>
          </p:cNvPicPr>
          <p:nvPr/>
        </p:nvPicPr>
        <p:blipFill>
          <a:blip r:embed="rId3"/>
          <a:srcRect l="13931" t="16982" r="18346" b="65482"/>
          <a:stretch>
            <a:fillRect/>
          </a:stretch>
        </p:blipFill>
        <p:spPr bwMode="gray">
          <a:xfrm>
            <a:off x="5077568" y="4042463"/>
            <a:ext cx="2339658" cy="640080"/>
          </a:xfrm>
          <a:prstGeom prst="rect">
            <a:avLst/>
          </a:prstGeom>
          <a:noFill/>
          <a:ln w="9525">
            <a:noFill/>
            <a:miter lim="800000"/>
            <a:headEnd/>
            <a:tailEnd/>
          </a:ln>
        </p:spPr>
      </p:pic>
      <p:pic>
        <p:nvPicPr>
          <p:cNvPr id="7" name="Picture 4" descr="C:\Users\cway01\AppData\Local\Microsoft\Windows\Temporary Internet Files\Content.Outlook\KTU92XQN\GC-Profitpoint+-logo_HEX002C7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66" y="3642815"/>
            <a:ext cx="2679637"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3252" y="3047558"/>
            <a:ext cx="3112115" cy="461665"/>
          </a:xfrm>
          <a:prstGeom prst="rect">
            <a:avLst/>
          </a:prstGeom>
          <a:noFill/>
        </p:spPr>
        <p:txBody>
          <a:bodyPr wrap="square" rtlCol="0">
            <a:spAutoFit/>
          </a:bodyPr>
          <a:lstStyle/>
          <a:p>
            <a:pPr algn="l" fontAlgn="auto">
              <a:lnSpc>
                <a:spcPct val="100000"/>
              </a:lnSpc>
              <a:spcBef>
                <a:spcPts val="0"/>
              </a:spcBef>
              <a:spcAft>
                <a:spcPts val="0"/>
              </a:spcAft>
            </a:pPr>
            <a:r>
              <a:rPr lang="en-US" sz="2400" dirty="0">
                <a:solidFill>
                  <a:srgbClr val="002C77"/>
                </a:solidFill>
                <a:latin typeface="Arial"/>
                <a:ea typeface="MS PGothic"/>
              </a:rPr>
              <a:t>GC CAT-VIEW</a:t>
            </a:r>
            <a:r>
              <a:rPr lang="en-US" sz="2400" baseline="30000" dirty="0">
                <a:solidFill>
                  <a:srgbClr val="002C77"/>
                </a:solidFill>
                <a:latin typeface="Arial"/>
                <a:ea typeface="MS PGothic"/>
              </a:rPr>
              <a:t>TM</a:t>
            </a:r>
            <a:endParaRPr lang="en-US" sz="2400" dirty="0">
              <a:solidFill>
                <a:srgbClr val="002C77"/>
              </a:solidFill>
              <a:latin typeface="Arial"/>
              <a:ea typeface="MS PGothic"/>
            </a:endParaRP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1"/>
          <a:stretch/>
        </p:blipFill>
        <p:spPr bwMode="auto">
          <a:xfrm>
            <a:off x="997864" y="4480105"/>
            <a:ext cx="2268484"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6307" y="5562600"/>
            <a:ext cx="3913708" cy="640080"/>
          </a:xfrm>
          <a:prstGeom prst="rect">
            <a:avLst/>
          </a:prstGeom>
        </p:spPr>
      </p:pic>
      <p:sp>
        <p:nvSpPr>
          <p:cNvPr id="13" name="Rectangle 12"/>
          <p:cNvSpPr/>
          <p:nvPr/>
        </p:nvSpPr>
        <p:spPr>
          <a:xfrm>
            <a:off x="408961" y="406527"/>
            <a:ext cx="6766765" cy="566309"/>
          </a:xfrm>
          <a:prstGeom prst="rect">
            <a:avLst/>
          </a:prstGeom>
        </p:spPr>
        <p:txBody>
          <a:bodyPr wrap="square" lIns="0">
            <a:spAutoFit/>
          </a:bodyPr>
          <a:lstStyle/>
          <a:p>
            <a:pPr algn="l" fontAlgn="auto">
              <a:lnSpc>
                <a:spcPts val="4180"/>
              </a:lnSpc>
              <a:spcBef>
                <a:spcPts val="0"/>
              </a:spcBef>
              <a:spcAft>
                <a:spcPts val="1800"/>
              </a:spcAft>
            </a:pPr>
            <a:r>
              <a:rPr lang="en-US" sz="2400" dirty="0" smtClean="0">
                <a:solidFill>
                  <a:srgbClr val="002060"/>
                </a:solidFill>
                <a:latin typeface="Arial"/>
                <a:ea typeface="MS PGothic"/>
              </a:rPr>
              <a:t>Delivering </a:t>
            </a:r>
            <a:r>
              <a:rPr lang="en-US" sz="2400" dirty="0">
                <a:solidFill>
                  <a:srgbClr val="002060"/>
                </a:solidFill>
                <a:latin typeface="Arial"/>
                <a:ea typeface="MS PGothic"/>
              </a:rPr>
              <a:t>Client-facing Technologies</a:t>
            </a:r>
          </a:p>
        </p:txBody>
      </p:sp>
      <p:pic>
        <p:nvPicPr>
          <p:cNvPr id="14" name="Picture 2" descr="C:\Users\cway01\AppData\Local\Microsoft\Windows\Temporary Internet Files\Content.Outlook\KTU92XQN\GC_ForC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4961" y="1832438"/>
            <a:ext cx="373497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58502"/>
      </p:ext>
    </p:extLst>
  </p:cSld>
  <p:clrMapOvr>
    <a:masterClrMapping/>
  </p:clrMapOvr>
  <p:transition spd="slow" advClick="0" advTm="41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500"/>
                                        <p:tgtEl>
                                          <p:spTgt spid="13">
                                            <p:txEl>
                                              <p:pRg st="0" end="0"/>
                                            </p:txEl>
                                          </p:spTgt>
                                        </p:tgtEl>
                                      </p:cBhvr>
                                    </p:animEffect>
                                  </p:childTnLst>
                                </p:cTn>
                              </p:par>
                            </p:childTnLst>
                          </p:cTn>
                        </p:par>
                        <p:par>
                          <p:cTn id="8" fill="hold">
                            <p:stCondLst>
                              <p:cond delay="175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anim calcmode="lin" valueType="num">
                                      <p:cBhvr>
                                        <p:cTn id="12" dur="750" fill="hold"/>
                                        <p:tgtEl>
                                          <p:spTgt spid="14"/>
                                        </p:tgtEl>
                                        <p:attrNameLst>
                                          <p:attrName>ppt_x</p:attrName>
                                        </p:attrNameLst>
                                      </p:cBhvr>
                                      <p:tavLst>
                                        <p:tav tm="0">
                                          <p:val>
                                            <p:strVal val="#ppt_x"/>
                                          </p:val>
                                        </p:tav>
                                        <p:tav tm="100000">
                                          <p:val>
                                            <p:strVal val="#ppt_x"/>
                                          </p:val>
                                        </p:tav>
                                      </p:tavLst>
                                    </p:anim>
                                    <p:anim calcmode="lin" valueType="num">
                                      <p:cBhvr>
                                        <p:cTn id="13" dur="75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25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750"/>
                                        <p:tgtEl>
                                          <p:spTgt spid="4098"/>
                                        </p:tgtEl>
                                      </p:cBhvr>
                                    </p:animEffect>
                                    <p:anim calcmode="lin" valueType="num">
                                      <p:cBhvr>
                                        <p:cTn id="24" dur="750" fill="hold"/>
                                        <p:tgtEl>
                                          <p:spTgt spid="4098"/>
                                        </p:tgtEl>
                                        <p:attrNameLst>
                                          <p:attrName>ppt_x</p:attrName>
                                        </p:attrNameLst>
                                      </p:cBhvr>
                                      <p:tavLst>
                                        <p:tav tm="0">
                                          <p:val>
                                            <p:strVal val="#ppt_x"/>
                                          </p:val>
                                        </p:tav>
                                        <p:tav tm="100000">
                                          <p:val>
                                            <p:strVal val="#ppt_x"/>
                                          </p:val>
                                        </p:tav>
                                      </p:tavLst>
                                    </p:anim>
                                    <p:anim calcmode="lin" valueType="num">
                                      <p:cBhvr>
                                        <p:cTn id="25" dur="750" fill="hold"/>
                                        <p:tgtEl>
                                          <p:spTgt spid="4098"/>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anim calcmode="lin" valueType="num">
                                      <p:cBhvr>
                                        <p:cTn id="30" dur="750" fill="hold"/>
                                        <p:tgtEl>
                                          <p:spTgt spid="12"/>
                                        </p:tgtEl>
                                        <p:attrNameLst>
                                          <p:attrName>ppt_x</p:attrName>
                                        </p:attrNameLst>
                                      </p:cBhvr>
                                      <p:tavLst>
                                        <p:tav tm="0">
                                          <p:val>
                                            <p:strVal val="#ppt_x"/>
                                          </p:val>
                                        </p:tav>
                                        <p:tav tm="100000">
                                          <p:val>
                                            <p:strVal val="#ppt_x"/>
                                          </p:val>
                                        </p:tav>
                                      </p:tavLst>
                                    </p:anim>
                                    <p:anim calcmode="lin" valueType="num">
                                      <p:cBhvr>
                                        <p:cTn id="31" dur="7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42" presetClass="entr" presetSubtype="0" fill="hold" nodeType="after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anim calcmode="lin" valueType="num">
                                      <p:cBhvr>
                                        <p:cTn id="42" dur="750" fill="hold"/>
                                        <p:tgtEl>
                                          <p:spTgt spid="10"/>
                                        </p:tgtEl>
                                        <p:attrNameLst>
                                          <p:attrName>ppt_x</p:attrName>
                                        </p:attrNameLst>
                                      </p:cBhvr>
                                      <p:tavLst>
                                        <p:tav tm="0">
                                          <p:val>
                                            <p:strVal val="#ppt_x"/>
                                          </p:val>
                                        </p:tav>
                                        <p:tav tm="100000">
                                          <p:val>
                                            <p:strVal val="#ppt_x"/>
                                          </p:val>
                                        </p:tav>
                                      </p:tavLst>
                                    </p:anim>
                                    <p:anim calcmode="lin" valueType="num">
                                      <p:cBhvr>
                                        <p:cTn id="43" dur="7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7500"/>
                            </p:stCondLst>
                            <p:childTnLst>
                              <p:par>
                                <p:cTn id="45" presetID="42" presetClass="entr" presetSubtype="0"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anim calcmode="lin" valueType="num">
                                      <p:cBhvr>
                                        <p:cTn id="48" dur="750" fill="hold"/>
                                        <p:tgtEl>
                                          <p:spTgt spid="6"/>
                                        </p:tgtEl>
                                        <p:attrNameLst>
                                          <p:attrName>ppt_x</p:attrName>
                                        </p:attrNameLst>
                                      </p:cBhvr>
                                      <p:tavLst>
                                        <p:tav tm="0">
                                          <p:val>
                                            <p:strVal val="#ppt_x"/>
                                          </p:val>
                                        </p:tav>
                                        <p:tav tm="100000">
                                          <p:val>
                                            <p:strVal val="#ppt_x"/>
                                          </p:val>
                                        </p:tav>
                                      </p:tavLst>
                                    </p:anim>
                                    <p:anim calcmode="lin" valueType="num">
                                      <p:cBhvr>
                                        <p:cTn id="4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0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0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36.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USHBK11FP01\tbarone$\MC for john.JPG&lt;/ImageFile&gt;&#10;  &lt;ThumbNailFile&gt;C:\Documents and Settings\tbarone\Local Settings\Application Data\MMC\Cache\T1000024D1000024.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10&lt;/Brightness&gt;&#10;      &lt;Colour /&gt;&#10;      &lt;ColourNumber&gt;-1&lt;/ColourNumber&gt;&#10;    &lt;/Facets&gt;&#10;    &lt;Facets&gt;&#10;      &lt;SideOfTick&gt;Right&lt;/SideOfTick&gt;&#10;      &lt;TickPosition&gt;&#10;        &lt;X&gt;21&lt;/X&gt;&#10;        &lt;Y&gt;6&lt;/Y&gt;&#10;      &lt;/TickPosition&gt;&#10;      &lt;EndTickPosition&gt;&#10;        &lt;X&gt;0&lt;/X&gt;&#10;        &lt;Y&gt;0&lt;/Y&gt;&#10;      &lt;/EndTickPosition&gt;&#10;      &lt;FacetNumber&gt;4&lt;/FacetNumber&gt;&#10;      &lt;Brightness&gt;50&lt;/Brightness&gt;&#10;      &lt;Colour&gt;#A6E2EF&lt;/Colour&gt;&#10;      &lt;ColourNumber&gt;3&lt;/ColourNumber&gt;&#10;    &lt;/Facets&gt;&#10;    &lt;Facets&gt;&#10;      &lt;SideOfTick&gt;Bottom&lt;/SideOfTick&gt;&#10;      &lt;TickPosition&gt;&#10;        &lt;X&gt;15&lt;/X&gt;&#10;        &lt;Y&gt;10&lt;/Y&gt;&#10;      &lt;/TickPosition&gt;&#10;      &lt;EndTickPosition&gt;&#10;        &lt;X&gt;0&lt;/X&gt;&#10;        &lt;Y&gt;0&lt;/Y&gt;&#10;      &lt;/EndTickPosition&gt;&#10;      &lt;FacetNumber&gt;3&lt;/FacetNumber&gt;&#10;      &lt;Brightness&gt;70&lt;/Brightness&gt;&#10;      &lt;Colour /&gt;&#10;      &lt;ColourNumber&gt;-1&lt;/ColourNumber&gt;&#10;    &lt;/Facets&gt;&#10;    &lt;Facets&gt;&#10;      &lt;SideOfTick&gt;Bottom&lt;/SideOfTick&gt;&#10;      &lt;TickPosition&gt;&#10;        &lt;X&gt;9&lt;/X&gt;&#10;        &lt;Y&gt;10&lt;/Y&gt;&#10;      &lt;/TickPosition&gt;&#10;      &lt;EndTickPosition&gt;&#10;        &lt;X&gt;0&lt;/X&gt;&#10;        &lt;Y&gt;0&lt;/Y&gt;&#10;      &lt;/EndTickPosition&gt;&#10;      &lt;FacetNumber&gt;2&lt;/FacetNumber&gt;&#10;      &lt;Brightness&gt;41&lt;/Brightness&gt;&#10;      &lt;Colour&gt;#006D9E&lt;/Colour&gt;&#10;      &lt;ColourNumber&gt;1&lt;/ColourNumber&gt;&#10;    &lt;/Facets&gt;&#10;    &lt;Facets&gt;&#10;      &lt;SideOfTick&gt;LeftBottom&lt;/SideOfTick&gt;&#10;      &lt;TickPosition&gt;&#10;        &lt;X&gt;0&lt;/X&gt;&#10;        &lt;Y&gt;10&lt;/Y&gt;&#10;      &lt;/TickPosition&gt;&#10;      &lt;EndTickPosition&gt;&#10;        &lt;X&gt;0&lt;/X&gt;&#10;        &lt;Y&gt;0&lt;/Y&gt;&#10;      &lt;/EndTickPosition&gt;&#10;      &lt;FacetNumber&gt;1&lt;/FacetNumber&gt;&#10;      &lt;Brightness&gt;29&lt;/Brightness&gt;&#10;      &lt;Colour&gt;#002C77&lt;/Colour&gt;&#10;      &lt;ColourNumber&gt;0&lt;/ColourNumber&gt;&#10;    &lt;/Facets&gt;&#10;    &lt;Facets&gt;&#10;      &lt;SideOfTick&gt;Left&lt;/SideOfTick&gt;&#10;      &lt;TickPosition&gt;&#10;        &lt;X&gt;0&lt;/X&gt;&#10;        &lt;Y&gt;1&lt;/Y&gt;&#10;      &lt;/TickPosition&gt;&#10;      &lt;EndTickPosition&gt;&#10;        &lt;X&gt;0&lt;/X&gt;&#10;        &lt;Y&gt;0&lt;/Y&gt;&#10;      &lt;/EndTickPosition&gt;&#10;      &lt;FacetNumber&gt;0&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3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6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6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65.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D:\Documents and Settings\e-Working-4\Local Settings\Application Data\MMC\ILM\Recent\T0D1000003.jpg&lt;/ThumbNailFile&gt;&#10;  &lt;Usage&gt;PowerPointTitle&lt;/Usage&gt;&#10;  &lt;PaletteName&gt;Sapphire&lt;/PaletteName&gt;&#10;  &lt;Design&gt;&#10;    &lt;FocalNumber&gt;1&lt;/FocalNumber&gt;&#10;    &lt;Facets&gt;&#10;      &lt;SideOfTick&gt;Left&lt;/SideOfTick&gt;&#10;      &lt;TickPosition&gt;&#10;        &lt;X&gt;0&lt;/X&gt;&#10;        &lt;Y&gt;1&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9&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4&lt;/Y&gt;&#10;      &lt;/TickPosition&gt;&#10;      &lt;EndTickPosition&gt;&#10;        &lt;X&gt;0&lt;/X&gt;&#10;        &lt;Y&gt;0&lt;/Y&gt;&#10;      &lt;/EndTickPosition&gt;&#10;      &lt;FacetNumber&gt;3&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6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6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6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7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7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D:\Documents and Settings\e-Working-4\Local Settings\Application Data\MMC\ILM\Recent\T0D1000003.jpg&lt;/ThumbNailFile&gt;&#10;  &lt;Usage&gt;PowerPointTitle&lt;/Usage&gt;&#10;  &lt;PaletteName&gt;Sapphire&lt;/PaletteName&gt;&#10;  &lt;Design&gt;&#10;    &lt;FocalNumber&gt;1&lt;/FocalNumber&gt;&#10;    &lt;Facets&gt;&#10;      &lt;SideOfTick&gt;Left&lt;/SideOfTick&gt;&#10;      &lt;TickPosition&gt;&#10;        &lt;X&gt;0&lt;/X&gt;&#10;        &lt;Y&gt;1&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9&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4&lt;/Y&gt;&#10;      &lt;/TickPosition&gt;&#10;      &lt;EndTickPosition&gt;&#10;        &lt;X&gt;0&lt;/X&gt;&#10;        &lt;Y&gt;0&lt;/Y&gt;&#10;      &lt;/EndTickPosition&gt;&#10;      &lt;FacetNumber&gt;3&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8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8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8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9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9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9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9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9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9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heme/theme1.xml><?xml version="1.0" encoding="utf-8"?>
<a:theme xmlns:a="http://schemas.openxmlformats.org/drawingml/2006/main" name="GC_Classic template Sept 2011">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GC_Classic template Sept 2011</Template>
  <TotalTime>1730</TotalTime>
  <Words>417</Words>
  <Application>Microsoft Office PowerPoint</Application>
  <PresentationFormat>Custom</PresentationFormat>
  <Paragraphs>29</Paragraphs>
  <Slides>3</Slides>
  <Notes>1</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GC_Classic template Sept 2011</vt:lpstr>
      <vt:lpstr>1_Default Design</vt:lpstr>
      <vt:lpstr>37_Default Design</vt:lpstr>
      <vt:lpstr>PowerPoint Presentation</vt:lpstr>
      <vt:lpstr>Primary Information Secondary Information</vt:lpstr>
      <vt:lpstr>PowerPoint Presentation</vt:lpstr>
    </vt:vector>
  </TitlesOfParts>
  <Company>MMC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PLACEHOLDER SUB-TITLE PLACEHOLDER</dc:title>
  <dc:creator>Marsh, Inc.</dc:creator>
  <cp:lastModifiedBy>MMC User</cp:lastModifiedBy>
  <cp:revision>108</cp:revision>
  <cp:lastPrinted>2015-09-09T18:59:28Z</cp:lastPrinted>
  <dcterms:created xsi:type="dcterms:W3CDTF">2011-10-14T11:36:50Z</dcterms:created>
  <dcterms:modified xsi:type="dcterms:W3CDTF">2015-09-09T20:03:15Z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